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87" r:id="rId5"/>
    <p:sldId id="288" r:id="rId6"/>
    <p:sldId id="260" r:id="rId7"/>
    <p:sldId id="257" r:id="rId8"/>
    <p:sldId id="262" r:id="rId9"/>
    <p:sldId id="263" r:id="rId10"/>
    <p:sldId id="266" r:id="rId11"/>
    <p:sldId id="267" r:id="rId12"/>
    <p:sldId id="268" r:id="rId13"/>
    <p:sldId id="269" r:id="rId14"/>
    <p:sldId id="286" r:id="rId15"/>
    <p:sldId id="273" r:id="rId16"/>
    <p:sldId id="274" r:id="rId17"/>
    <p:sldId id="275" r:id="rId18"/>
    <p:sldId id="278" r:id="rId19"/>
    <p:sldId id="279" r:id="rId20"/>
    <p:sldId id="280" r:id="rId21"/>
    <p:sldId id="283" r:id="rId22"/>
    <p:sldId id="284" r:id="rId23"/>
    <p:sldId id="285" r:id="rId24"/>
    <p:sldId id="289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DAA3C-B230-4EF3-88DA-200A18DFDD97}" v="24" dt="2021-10-23T03:06:25.310"/>
    <p1510:client id="{C1D1D83E-88CA-48B7-8A67-5C74725D61D9}" v="59" dt="2021-10-23T02:35:08.495"/>
    <p1510:client id="{F2330CC9-F93D-4F2F-BF4F-0EA9F8B77947}" v="2" dt="2021-10-23T03:11:55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526" autoAdjust="0"/>
    <p:restoredTop sz="94660"/>
  </p:normalViewPr>
  <p:slideViewPr>
    <p:cSldViewPr snapToGrid="0">
      <p:cViewPr varScale="1">
        <p:scale>
          <a:sx n="81" d="100"/>
          <a:sy n="81" d="100"/>
        </p:scale>
        <p:origin x="36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y Kennedy" userId="1ff45ae98d819995" providerId="LiveId" clId="{F2330CC9-F93D-4F2F-BF4F-0EA9F8B77947}"/>
    <pc:docChg chg="modSld">
      <pc:chgData name="Ashley Kennedy" userId="1ff45ae98d819995" providerId="LiveId" clId="{F2330CC9-F93D-4F2F-BF4F-0EA9F8B77947}" dt="2021-10-23T03:11:55.660" v="5" actId="207"/>
      <pc:docMkLst>
        <pc:docMk/>
      </pc:docMkLst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3064618537" sldId="257"/>
        </pc:sldMkLst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3232477489" sldId="260"/>
        </pc:sldMkLst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2633149106" sldId="262"/>
        </pc:sldMkLst>
      </pc:sldChg>
      <pc:sldChg chg="modSp mod modTransition">
        <pc:chgData name="Ashley Kennedy" userId="1ff45ae98d819995" providerId="LiveId" clId="{F2330CC9-F93D-4F2F-BF4F-0EA9F8B77947}" dt="2021-10-23T03:11:55.660" v="5" actId="207"/>
        <pc:sldMkLst>
          <pc:docMk/>
          <pc:sldMk cId="1823218144" sldId="263"/>
        </pc:sldMkLst>
        <pc:spChg chg="mod">
          <ac:chgData name="Ashley Kennedy" userId="1ff45ae98d819995" providerId="LiveId" clId="{F2330CC9-F93D-4F2F-BF4F-0EA9F8B77947}" dt="2021-10-23T03:11:55.660" v="5" actId="207"/>
          <ac:spMkLst>
            <pc:docMk/>
            <pc:sldMk cId="1823218144" sldId="263"/>
            <ac:spMk id="2" creationId="{12570DED-E942-4274-A5C5-61D0403EDC64}"/>
          </ac:spMkLst>
        </pc:spChg>
        <pc:picChg chg="mod">
          <ac:chgData name="Ashley Kennedy" userId="1ff45ae98d819995" providerId="LiveId" clId="{F2330CC9-F93D-4F2F-BF4F-0EA9F8B77947}" dt="2021-10-23T03:11:37.798" v="4" actId="1076"/>
          <ac:picMkLst>
            <pc:docMk/>
            <pc:sldMk cId="1823218144" sldId="263"/>
            <ac:picMk id="4" creationId="{2A3C991E-9CA9-4E71-8998-B81314186255}"/>
          </ac:picMkLst>
        </pc:picChg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4057670026" sldId="266"/>
        </pc:sldMkLst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424938698" sldId="267"/>
        </pc:sldMkLst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555046208" sldId="268"/>
        </pc:sldMkLst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771440799" sldId="269"/>
        </pc:sldMkLst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2854257302" sldId="273"/>
        </pc:sldMkLst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2223548705" sldId="274"/>
        </pc:sldMkLst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2610077566" sldId="275"/>
        </pc:sldMkLst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1814036955" sldId="278"/>
        </pc:sldMkLst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145510727" sldId="279"/>
        </pc:sldMkLst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3311907345" sldId="280"/>
        </pc:sldMkLst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3766049948" sldId="283"/>
        </pc:sldMkLst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383834980" sldId="284"/>
        </pc:sldMkLst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1182957245" sldId="285"/>
        </pc:sldMkLst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3060437022" sldId="286"/>
        </pc:sldMkLst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4043932738" sldId="287"/>
        </pc:sldMkLst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1111016171" sldId="288"/>
        </pc:sldMkLst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772925625" sldId="289"/>
        </pc:sldMkLst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2121915545" sldId="290"/>
        </pc:sldMkLst>
      </pc:sldChg>
      <pc:sldChg chg="modTransition">
        <pc:chgData name="Ashley Kennedy" userId="1ff45ae98d819995" providerId="LiveId" clId="{F2330CC9-F93D-4F2F-BF4F-0EA9F8B77947}" dt="2021-10-23T03:10:14.909" v="0"/>
        <pc:sldMkLst>
          <pc:docMk/>
          <pc:sldMk cId="2384389018" sldId="29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D6AD3-54BD-41F7-B0B1-4FB3BA21DC40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C332EB1-4961-4A20-8D18-68A010527B25}">
      <dgm:prSet/>
      <dgm:spPr/>
      <dgm:t>
        <a:bodyPr/>
        <a:lstStyle/>
        <a:p>
          <a:r>
            <a:rPr lang="en-US"/>
            <a:t>Navigating the Linux File system tree</a:t>
          </a:r>
        </a:p>
      </dgm:t>
    </dgm:pt>
    <dgm:pt modelId="{1744B72B-6EC4-4872-8C57-968DC1847730}" type="parTrans" cxnId="{2E22D2B8-0AC6-4E5C-B7A8-7D2104C9567F}">
      <dgm:prSet/>
      <dgm:spPr/>
      <dgm:t>
        <a:bodyPr/>
        <a:lstStyle/>
        <a:p>
          <a:endParaRPr lang="en-US"/>
        </a:p>
      </dgm:t>
    </dgm:pt>
    <dgm:pt modelId="{684F2871-2128-49F7-948B-83AC1A7A1F23}" type="sibTrans" cxnId="{2E22D2B8-0AC6-4E5C-B7A8-7D2104C9567F}">
      <dgm:prSet/>
      <dgm:spPr/>
      <dgm:t>
        <a:bodyPr/>
        <a:lstStyle/>
        <a:p>
          <a:endParaRPr lang="en-US"/>
        </a:p>
      </dgm:t>
    </dgm:pt>
    <dgm:pt modelId="{604DAE25-87BF-4C25-BCB3-455F08824F14}">
      <dgm:prSet/>
      <dgm:spPr/>
      <dgm:t>
        <a:bodyPr/>
        <a:lstStyle/>
        <a:p>
          <a:r>
            <a:rPr lang="en-US"/>
            <a:t>Creating directories and files</a:t>
          </a:r>
        </a:p>
      </dgm:t>
    </dgm:pt>
    <dgm:pt modelId="{31EF0B68-92C7-4A18-B26A-7DFF7994381D}" type="parTrans" cxnId="{942AB73B-1F80-486E-BF08-0E45B55313F6}">
      <dgm:prSet/>
      <dgm:spPr/>
      <dgm:t>
        <a:bodyPr/>
        <a:lstStyle/>
        <a:p>
          <a:endParaRPr lang="en-US"/>
        </a:p>
      </dgm:t>
    </dgm:pt>
    <dgm:pt modelId="{AAFEA469-304A-4CA0-A7C4-A8AC1E119884}" type="sibTrans" cxnId="{942AB73B-1F80-486E-BF08-0E45B55313F6}">
      <dgm:prSet/>
      <dgm:spPr/>
      <dgm:t>
        <a:bodyPr/>
        <a:lstStyle/>
        <a:p>
          <a:endParaRPr lang="en-US"/>
        </a:p>
      </dgm:t>
    </dgm:pt>
    <dgm:pt modelId="{9C2E2BB6-0209-4DCB-8F39-C8FCC64AC996}">
      <dgm:prSet/>
      <dgm:spPr/>
      <dgm:t>
        <a:bodyPr/>
        <a:lstStyle/>
        <a:p>
          <a:r>
            <a:rPr lang="en-US"/>
            <a:t>Copy and remove directories</a:t>
          </a:r>
        </a:p>
      </dgm:t>
    </dgm:pt>
    <dgm:pt modelId="{B71C86B8-9ECC-46D1-BAB8-CF47D16BAB96}" type="parTrans" cxnId="{C55A7017-AD23-46DB-A642-26C88075BCC6}">
      <dgm:prSet/>
      <dgm:spPr/>
      <dgm:t>
        <a:bodyPr/>
        <a:lstStyle/>
        <a:p>
          <a:endParaRPr lang="en-US"/>
        </a:p>
      </dgm:t>
    </dgm:pt>
    <dgm:pt modelId="{32DE8EC6-4F02-4958-BD22-D7A8508F1D17}" type="sibTrans" cxnId="{C55A7017-AD23-46DB-A642-26C88075BCC6}">
      <dgm:prSet/>
      <dgm:spPr/>
      <dgm:t>
        <a:bodyPr/>
        <a:lstStyle/>
        <a:p>
          <a:endParaRPr lang="en-US"/>
        </a:p>
      </dgm:t>
    </dgm:pt>
    <dgm:pt modelId="{FA65012F-F241-4D30-8BF2-AC8F76E0D15B}">
      <dgm:prSet/>
      <dgm:spPr/>
      <dgm:t>
        <a:bodyPr/>
        <a:lstStyle/>
        <a:p>
          <a:r>
            <a:rPr lang="en-US"/>
            <a:t>Locate directories and files</a:t>
          </a:r>
        </a:p>
      </dgm:t>
    </dgm:pt>
    <dgm:pt modelId="{2243F0A7-60E7-4FDC-9613-B72658B4DC61}" type="parTrans" cxnId="{A28C1F65-6ABD-44A3-99C3-C1BE866D276B}">
      <dgm:prSet/>
      <dgm:spPr/>
      <dgm:t>
        <a:bodyPr/>
        <a:lstStyle/>
        <a:p>
          <a:endParaRPr lang="en-US"/>
        </a:p>
      </dgm:t>
    </dgm:pt>
    <dgm:pt modelId="{D1982835-2B91-409A-9CBC-0FFA8E3C791D}" type="sibTrans" cxnId="{A28C1F65-6ABD-44A3-99C3-C1BE866D276B}">
      <dgm:prSet/>
      <dgm:spPr/>
      <dgm:t>
        <a:bodyPr/>
        <a:lstStyle/>
        <a:p>
          <a:endParaRPr lang="en-US"/>
        </a:p>
      </dgm:t>
    </dgm:pt>
    <dgm:pt modelId="{FC68ED2F-9284-4F65-A041-3028F9FC53D2}">
      <dgm:prSet/>
      <dgm:spPr/>
      <dgm:t>
        <a:bodyPr/>
        <a:lstStyle/>
        <a:p>
          <a:r>
            <a:rPr lang="en-US"/>
            <a:t>Create shell script</a:t>
          </a:r>
        </a:p>
      </dgm:t>
    </dgm:pt>
    <dgm:pt modelId="{8DA30F55-6EC8-4050-9EE1-DB05984379A5}" type="parTrans" cxnId="{15CC5487-6E56-4757-95D2-196AD6FB6EC6}">
      <dgm:prSet/>
      <dgm:spPr/>
      <dgm:t>
        <a:bodyPr/>
        <a:lstStyle/>
        <a:p>
          <a:endParaRPr lang="en-US"/>
        </a:p>
      </dgm:t>
    </dgm:pt>
    <dgm:pt modelId="{7D8AF29F-A4B2-47FB-AB97-A049EC6E1816}" type="sibTrans" cxnId="{15CC5487-6E56-4757-95D2-196AD6FB6EC6}">
      <dgm:prSet/>
      <dgm:spPr/>
      <dgm:t>
        <a:bodyPr/>
        <a:lstStyle/>
        <a:p>
          <a:endParaRPr lang="en-US"/>
        </a:p>
      </dgm:t>
    </dgm:pt>
    <dgm:pt modelId="{1B13CF34-7118-4A04-AF57-378FAD65B03D}">
      <dgm:prSet/>
      <dgm:spPr/>
      <dgm:t>
        <a:bodyPr/>
        <a:lstStyle/>
        <a:p>
          <a:r>
            <a:rPr lang="en-US"/>
            <a:t>Change script file permissions</a:t>
          </a:r>
        </a:p>
      </dgm:t>
    </dgm:pt>
    <dgm:pt modelId="{C7E3E399-A539-4815-86CD-5A633237DE7A}" type="parTrans" cxnId="{C43AC121-A0E0-4CBB-A734-F2DFB27BA550}">
      <dgm:prSet/>
      <dgm:spPr/>
      <dgm:t>
        <a:bodyPr/>
        <a:lstStyle/>
        <a:p>
          <a:endParaRPr lang="en-US"/>
        </a:p>
      </dgm:t>
    </dgm:pt>
    <dgm:pt modelId="{0AE54473-07C0-46F1-A6DC-3569A49F0375}" type="sibTrans" cxnId="{C43AC121-A0E0-4CBB-A734-F2DFB27BA550}">
      <dgm:prSet/>
      <dgm:spPr/>
      <dgm:t>
        <a:bodyPr/>
        <a:lstStyle/>
        <a:p>
          <a:endParaRPr lang="en-US"/>
        </a:p>
      </dgm:t>
    </dgm:pt>
    <dgm:pt modelId="{1EF6B5BF-F50A-41F3-9F83-A25B9BC95C82}">
      <dgm:prSet/>
      <dgm:spPr/>
      <dgm:t>
        <a:bodyPr/>
        <a:lstStyle/>
        <a:p>
          <a:r>
            <a:rPr lang="en-US"/>
            <a:t>Set Path variable</a:t>
          </a:r>
        </a:p>
      </dgm:t>
    </dgm:pt>
    <dgm:pt modelId="{B8087C9A-BE1B-48DC-9118-6DC346AE38FA}" type="parTrans" cxnId="{4FF31F38-0B31-4069-9869-6B75A92D9916}">
      <dgm:prSet/>
      <dgm:spPr/>
      <dgm:t>
        <a:bodyPr/>
        <a:lstStyle/>
        <a:p>
          <a:endParaRPr lang="en-US"/>
        </a:p>
      </dgm:t>
    </dgm:pt>
    <dgm:pt modelId="{DD8E2310-C5C1-4037-8A8A-8D90BFD01FB7}" type="sibTrans" cxnId="{4FF31F38-0B31-4069-9869-6B75A92D9916}">
      <dgm:prSet/>
      <dgm:spPr/>
      <dgm:t>
        <a:bodyPr/>
        <a:lstStyle/>
        <a:p>
          <a:endParaRPr lang="en-US"/>
        </a:p>
      </dgm:t>
    </dgm:pt>
    <dgm:pt modelId="{60F93CB1-85D1-492D-84CB-819DC48C8D4B}">
      <dgm:prSet/>
      <dgm:spPr/>
      <dgm:t>
        <a:bodyPr/>
        <a:lstStyle/>
        <a:p>
          <a:r>
            <a:rPr lang="en-US"/>
            <a:t>Make Path name permanent</a:t>
          </a:r>
        </a:p>
      </dgm:t>
    </dgm:pt>
    <dgm:pt modelId="{B6883457-E6C7-4355-BB13-E2FEBE9CADB6}" type="parTrans" cxnId="{793414D7-AD4A-4420-9C2A-F9F651E06B0F}">
      <dgm:prSet/>
      <dgm:spPr/>
      <dgm:t>
        <a:bodyPr/>
        <a:lstStyle/>
        <a:p>
          <a:endParaRPr lang="en-US"/>
        </a:p>
      </dgm:t>
    </dgm:pt>
    <dgm:pt modelId="{2CB0081A-FE2E-483F-8E49-430A2218731C}" type="sibTrans" cxnId="{793414D7-AD4A-4420-9C2A-F9F651E06B0F}">
      <dgm:prSet/>
      <dgm:spPr/>
      <dgm:t>
        <a:bodyPr/>
        <a:lstStyle/>
        <a:p>
          <a:endParaRPr lang="en-US"/>
        </a:p>
      </dgm:t>
    </dgm:pt>
    <dgm:pt modelId="{E8C73F39-774E-4711-A33D-C973C799F18C}">
      <dgm:prSet/>
      <dgm:spPr/>
      <dgm:t>
        <a:bodyPr/>
        <a:lstStyle/>
        <a:p>
          <a:r>
            <a:rPr lang="en-US"/>
            <a:t>Add/remove  users and groups in CLI</a:t>
          </a:r>
        </a:p>
      </dgm:t>
    </dgm:pt>
    <dgm:pt modelId="{E9AA0EA5-AB6C-447C-8EA5-8C69935563F1}" type="parTrans" cxnId="{2E9C1A4D-3C81-488F-9BAC-34B386D3316F}">
      <dgm:prSet/>
      <dgm:spPr/>
      <dgm:t>
        <a:bodyPr/>
        <a:lstStyle/>
        <a:p>
          <a:endParaRPr lang="en-US"/>
        </a:p>
      </dgm:t>
    </dgm:pt>
    <dgm:pt modelId="{813BBCF7-87CB-4A1A-ADBF-8792D31B0C45}" type="sibTrans" cxnId="{2E9C1A4D-3C81-488F-9BAC-34B386D3316F}">
      <dgm:prSet/>
      <dgm:spPr/>
      <dgm:t>
        <a:bodyPr/>
        <a:lstStyle/>
        <a:p>
          <a:endParaRPr lang="en-US"/>
        </a:p>
      </dgm:t>
    </dgm:pt>
    <dgm:pt modelId="{1215DB74-5B60-4CA3-831A-12B61BA69206}">
      <dgm:prSet/>
      <dgm:spPr/>
      <dgm:t>
        <a:bodyPr/>
        <a:lstStyle/>
        <a:p>
          <a:r>
            <a:rPr lang="en-US"/>
            <a:t>Test user and group settings</a:t>
          </a:r>
        </a:p>
      </dgm:t>
    </dgm:pt>
    <dgm:pt modelId="{0BD6B276-A5DC-4F3B-A2CE-F6FD5E07BAC1}" type="parTrans" cxnId="{7B7CE779-BA29-460B-A9F7-978EDAA69E52}">
      <dgm:prSet/>
      <dgm:spPr/>
      <dgm:t>
        <a:bodyPr/>
        <a:lstStyle/>
        <a:p>
          <a:endParaRPr lang="en-US"/>
        </a:p>
      </dgm:t>
    </dgm:pt>
    <dgm:pt modelId="{ADEE25DE-D72A-4C94-9B2E-32D47E8D0E40}" type="sibTrans" cxnId="{7B7CE779-BA29-460B-A9F7-978EDAA69E52}">
      <dgm:prSet/>
      <dgm:spPr/>
      <dgm:t>
        <a:bodyPr/>
        <a:lstStyle/>
        <a:p>
          <a:endParaRPr lang="en-US"/>
        </a:p>
      </dgm:t>
    </dgm:pt>
    <dgm:pt modelId="{0E5179B2-FF29-42BB-9974-29F1537C7B0C}">
      <dgm:prSet/>
      <dgm:spPr/>
      <dgm:t>
        <a:bodyPr/>
        <a:lstStyle/>
        <a:p>
          <a:r>
            <a:rPr lang="en-US"/>
            <a:t>Add users in GUI</a:t>
          </a:r>
        </a:p>
      </dgm:t>
    </dgm:pt>
    <dgm:pt modelId="{80E15B72-8422-4581-AC8C-D98E73A09A3F}" type="parTrans" cxnId="{DA28F653-741D-4D3A-80D6-C78ACC12FDC7}">
      <dgm:prSet/>
      <dgm:spPr/>
      <dgm:t>
        <a:bodyPr/>
        <a:lstStyle/>
        <a:p>
          <a:endParaRPr lang="en-US"/>
        </a:p>
      </dgm:t>
    </dgm:pt>
    <dgm:pt modelId="{32B961C4-5D8E-490F-9BC9-1DA89AFEE31F}" type="sibTrans" cxnId="{DA28F653-741D-4D3A-80D6-C78ACC12FDC7}">
      <dgm:prSet/>
      <dgm:spPr/>
      <dgm:t>
        <a:bodyPr/>
        <a:lstStyle/>
        <a:p>
          <a:endParaRPr lang="en-US"/>
        </a:p>
      </dgm:t>
    </dgm:pt>
    <dgm:pt modelId="{93870C20-587F-4E9E-B9DE-22A77BAA1918}">
      <dgm:prSet/>
      <dgm:spPr/>
      <dgm:t>
        <a:bodyPr/>
        <a:lstStyle/>
        <a:p>
          <a:r>
            <a:rPr lang="en-US"/>
            <a:t>Discover host IP configurations</a:t>
          </a:r>
        </a:p>
      </dgm:t>
    </dgm:pt>
    <dgm:pt modelId="{28045AC1-4C51-4639-BF42-045855B91EAC}" type="parTrans" cxnId="{8284BB5F-7C66-4446-A3D1-E6503ED59089}">
      <dgm:prSet/>
      <dgm:spPr/>
      <dgm:t>
        <a:bodyPr/>
        <a:lstStyle/>
        <a:p>
          <a:endParaRPr lang="en-US"/>
        </a:p>
      </dgm:t>
    </dgm:pt>
    <dgm:pt modelId="{2F987F0A-BB53-4977-85E3-2EF95BF6369C}" type="sibTrans" cxnId="{8284BB5F-7C66-4446-A3D1-E6503ED59089}">
      <dgm:prSet/>
      <dgm:spPr/>
      <dgm:t>
        <a:bodyPr/>
        <a:lstStyle/>
        <a:p>
          <a:endParaRPr lang="en-US"/>
        </a:p>
      </dgm:t>
    </dgm:pt>
    <dgm:pt modelId="{E35207BE-C1A0-4053-86C8-8E33D450548B}">
      <dgm:prSet/>
      <dgm:spPr/>
      <dgm:t>
        <a:bodyPr/>
        <a:lstStyle/>
        <a:p>
          <a:r>
            <a:rPr lang="en-US"/>
            <a:t>Manage network interfaces</a:t>
          </a:r>
        </a:p>
      </dgm:t>
    </dgm:pt>
    <dgm:pt modelId="{0E0899CB-580D-48AE-94A4-D73EE3260E1B}" type="parTrans" cxnId="{16AC4969-D0CB-4AD5-A92D-659CEC85578B}">
      <dgm:prSet/>
      <dgm:spPr/>
      <dgm:t>
        <a:bodyPr/>
        <a:lstStyle/>
        <a:p>
          <a:endParaRPr lang="en-US"/>
        </a:p>
      </dgm:t>
    </dgm:pt>
    <dgm:pt modelId="{BBF05839-A1F2-4DB4-9933-4CBA71E4AF15}" type="sibTrans" cxnId="{16AC4969-D0CB-4AD5-A92D-659CEC85578B}">
      <dgm:prSet/>
      <dgm:spPr/>
      <dgm:t>
        <a:bodyPr/>
        <a:lstStyle/>
        <a:p>
          <a:endParaRPr lang="en-US"/>
        </a:p>
      </dgm:t>
    </dgm:pt>
    <dgm:pt modelId="{EFAA30D0-9FA1-4CB3-9592-E0592552722A}">
      <dgm:prSet/>
      <dgm:spPr/>
      <dgm:t>
        <a:bodyPr/>
        <a:lstStyle/>
        <a:p>
          <a:r>
            <a:rPr lang="en-US"/>
            <a:t>Use network utilities</a:t>
          </a:r>
        </a:p>
      </dgm:t>
    </dgm:pt>
    <dgm:pt modelId="{9663B5F0-048B-4C88-8AB0-6EB39D2E414D}" type="parTrans" cxnId="{976AAF00-3BA7-4BA1-9EEA-48C06EFBECB2}">
      <dgm:prSet/>
      <dgm:spPr/>
      <dgm:t>
        <a:bodyPr/>
        <a:lstStyle/>
        <a:p>
          <a:endParaRPr lang="en-US"/>
        </a:p>
      </dgm:t>
    </dgm:pt>
    <dgm:pt modelId="{989019CA-8187-4F89-850F-C3E406A7CB8A}" type="sibTrans" cxnId="{976AAF00-3BA7-4BA1-9EEA-48C06EFBECB2}">
      <dgm:prSet/>
      <dgm:spPr/>
      <dgm:t>
        <a:bodyPr/>
        <a:lstStyle/>
        <a:p>
          <a:endParaRPr lang="en-US"/>
        </a:p>
      </dgm:t>
    </dgm:pt>
    <dgm:pt modelId="{2A684731-D0A3-4A8B-801C-09F40AEE2A48}">
      <dgm:prSet/>
      <dgm:spPr/>
      <dgm:t>
        <a:bodyPr/>
        <a:lstStyle/>
        <a:p>
          <a:r>
            <a:rPr lang="en-US"/>
            <a:t>Monitor Linux processes</a:t>
          </a:r>
        </a:p>
      </dgm:t>
    </dgm:pt>
    <dgm:pt modelId="{CFF9E1B3-0454-403B-B696-DCB2928C30F6}" type="parTrans" cxnId="{D3A7EB33-E78D-4562-829E-322F5C4B1F48}">
      <dgm:prSet/>
      <dgm:spPr/>
      <dgm:t>
        <a:bodyPr/>
        <a:lstStyle/>
        <a:p>
          <a:endParaRPr lang="en-US"/>
        </a:p>
      </dgm:t>
    </dgm:pt>
    <dgm:pt modelId="{E66D0A80-F7A1-4A92-AF04-06C02F38F876}" type="sibTrans" cxnId="{D3A7EB33-E78D-4562-829E-322F5C4B1F48}">
      <dgm:prSet/>
      <dgm:spPr/>
      <dgm:t>
        <a:bodyPr/>
        <a:lstStyle/>
        <a:p>
          <a:endParaRPr lang="en-US"/>
        </a:p>
      </dgm:t>
    </dgm:pt>
    <dgm:pt modelId="{B69CD551-9FE2-4D78-A257-CFD48060534D}">
      <dgm:prSet/>
      <dgm:spPr/>
      <dgm:t>
        <a:bodyPr/>
        <a:lstStyle/>
        <a:p>
          <a:r>
            <a:rPr lang="en-US"/>
            <a:t>Monitor user activities</a:t>
          </a:r>
        </a:p>
      </dgm:t>
    </dgm:pt>
    <dgm:pt modelId="{975B06E1-52D8-4FD9-9854-0A501BC08D39}" type="parTrans" cxnId="{AFEB7A4A-9FAF-485B-8F2B-059B0B065758}">
      <dgm:prSet/>
      <dgm:spPr/>
      <dgm:t>
        <a:bodyPr/>
        <a:lstStyle/>
        <a:p>
          <a:endParaRPr lang="en-US"/>
        </a:p>
      </dgm:t>
    </dgm:pt>
    <dgm:pt modelId="{E760104F-F85E-4E74-8AC5-A65F505558C4}" type="sibTrans" cxnId="{AFEB7A4A-9FAF-485B-8F2B-059B0B065758}">
      <dgm:prSet/>
      <dgm:spPr/>
      <dgm:t>
        <a:bodyPr/>
        <a:lstStyle/>
        <a:p>
          <a:endParaRPr lang="en-US"/>
        </a:p>
      </dgm:t>
    </dgm:pt>
    <dgm:pt modelId="{BD2BD6C3-7B7D-4CBD-91EB-96CFC95008CF}">
      <dgm:prSet/>
      <dgm:spPr/>
      <dgm:t>
        <a:bodyPr/>
        <a:lstStyle/>
        <a:p>
          <a:r>
            <a:rPr lang="en-US"/>
            <a:t>Monitor network bandwidth usage </a:t>
          </a:r>
        </a:p>
      </dgm:t>
    </dgm:pt>
    <dgm:pt modelId="{DE5E3C6A-8CBC-4CB9-9D2F-20CDDAA1C974}" type="parTrans" cxnId="{51A2D344-4994-44B7-8A5D-45023EF08D52}">
      <dgm:prSet/>
      <dgm:spPr/>
      <dgm:t>
        <a:bodyPr/>
        <a:lstStyle/>
        <a:p>
          <a:endParaRPr lang="en-US"/>
        </a:p>
      </dgm:t>
    </dgm:pt>
    <dgm:pt modelId="{A7F1F489-75CA-4BFB-AE12-AC085923C882}" type="sibTrans" cxnId="{51A2D344-4994-44B7-8A5D-45023EF08D52}">
      <dgm:prSet/>
      <dgm:spPr/>
      <dgm:t>
        <a:bodyPr/>
        <a:lstStyle/>
        <a:p>
          <a:endParaRPr lang="en-US"/>
        </a:p>
      </dgm:t>
    </dgm:pt>
    <dgm:pt modelId="{94AE8274-0CEC-4018-9CBC-D945E814624A}" type="pres">
      <dgm:prSet presAssocID="{BCBD6AD3-54BD-41F7-B0B1-4FB3BA21DC40}" presName="diagram" presStyleCnt="0">
        <dgm:presLayoutVars>
          <dgm:dir/>
          <dgm:resizeHandles val="exact"/>
        </dgm:presLayoutVars>
      </dgm:prSet>
      <dgm:spPr/>
    </dgm:pt>
    <dgm:pt modelId="{9EB5E4A4-3563-453F-8089-C650CEAE20F4}" type="pres">
      <dgm:prSet presAssocID="{FC332EB1-4961-4A20-8D18-68A010527B25}" presName="node" presStyleLbl="node1" presStyleIdx="0" presStyleCnt="17">
        <dgm:presLayoutVars>
          <dgm:bulletEnabled val="1"/>
        </dgm:presLayoutVars>
      </dgm:prSet>
      <dgm:spPr/>
    </dgm:pt>
    <dgm:pt modelId="{E1BDCD64-5DE4-42DA-8265-CF6CDE025F6F}" type="pres">
      <dgm:prSet presAssocID="{684F2871-2128-49F7-948B-83AC1A7A1F23}" presName="sibTrans" presStyleCnt="0"/>
      <dgm:spPr/>
    </dgm:pt>
    <dgm:pt modelId="{9294BB65-EF86-40E4-800B-E1666B8D1A88}" type="pres">
      <dgm:prSet presAssocID="{604DAE25-87BF-4C25-BCB3-455F08824F14}" presName="node" presStyleLbl="node1" presStyleIdx="1" presStyleCnt="17">
        <dgm:presLayoutVars>
          <dgm:bulletEnabled val="1"/>
        </dgm:presLayoutVars>
      </dgm:prSet>
      <dgm:spPr/>
    </dgm:pt>
    <dgm:pt modelId="{3E5572FE-1BB7-47A9-A131-E0C528A125AC}" type="pres">
      <dgm:prSet presAssocID="{AAFEA469-304A-4CA0-A7C4-A8AC1E119884}" presName="sibTrans" presStyleCnt="0"/>
      <dgm:spPr/>
    </dgm:pt>
    <dgm:pt modelId="{D706F66A-09DF-45F3-B5B6-E53E5FB49980}" type="pres">
      <dgm:prSet presAssocID="{9C2E2BB6-0209-4DCB-8F39-C8FCC64AC996}" presName="node" presStyleLbl="node1" presStyleIdx="2" presStyleCnt="17">
        <dgm:presLayoutVars>
          <dgm:bulletEnabled val="1"/>
        </dgm:presLayoutVars>
      </dgm:prSet>
      <dgm:spPr/>
    </dgm:pt>
    <dgm:pt modelId="{F821DF6E-A9B1-4038-A7CC-C56955CB5422}" type="pres">
      <dgm:prSet presAssocID="{32DE8EC6-4F02-4958-BD22-D7A8508F1D17}" presName="sibTrans" presStyleCnt="0"/>
      <dgm:spPr/>
    </dgm:pt>
    <dgm:pt modelId="{5360FD65-7518-497F-A32D-35EC122DB525}" type="pres">
      <dgm:prSet presAssocID="{FA65012F-F241-4D30-8BF2-AC8F76E0D15B}" presName="node" presStyleLbl="node1" presStyleIdx="3" presStyleCnt="17">
        <dgm:presLayoutVars>
          <dgm:bulletEnabled val="1"/>
        </dgm:presLayoutVars>
      </dgm:prSet>
      <dgm:spPr/>
    </dgm:pt>
    <dgm:pt modelId="{96B94BEA-63BB-4FDD-9C1B-672ED8196D64}" type="pres">
      <dgm:prSet presAssocID="{D1982835-2B91-409A-9CBC-0FFA8E3C791D}" presName="sibTrans" presStyleCnt="0"/>
      <dgm:spPr/>
    </dgm:pt>
    <dgm:pt modelId="{F960B88F-5B77-4AEF-9BA8-3841CB800A4B}" type="pres">
      <dgm:prSet presAssocID="{FC68ED2F-9284-4F65-A041-3028F9FC53D2}" presName="node" presStyleLbl="node1" presStyleIdx="4" presStyleCnt="17">
        <dgm:presLayoutVars>
          <dgm:bulletEnabled val="1"/>
        </dgm:presLayoutVars>
      </dgm:prSet>
      <dgm:spPr/>
    </dgm:pt>
    <dgm:pt modelId="{6276DB37-A71D-4647-BD73-6B9939D18CFC}" type="pres">
      <dgm:prSet presAssocID="{7D8AF29F-A4B2-47FB-AB97-A049EC6E1816}" presName="sibTrans" presStyleCnt="0"/>
      <dgm:spPr/>
    </dgm:pt>
    <dgm:pt modelId="{3B1BE99F-16A3-4428-876F-1252723040B8}" type="pres">
      <dgm:prSet presAssocID="{1B13CF34-7118-4A04-AF57-378FAD65B03D}" presName="node" presStyleLbl="node1" presStyleIdx="5" presStyleCnt="17">
        <dgm:presLayoutVars>
          <dgm:bulletEnabled val="1"/>
        </dgm:presLayoutVars>
      </dgm:prSet>
      <dgm:spPr/>
    </dgm:pt>
    <dgm:pt modelId="{A44E0045-D655-46CA-8D5D-ED961392F3D4}" type="pres">
      <dgm:prSet presAssocID="{0AE54473-07C0-46F1-A6DC-3569A49F0375}" presName="sibTrans" presStyleCnt="0"/>
      <dgm:spPr/>
    </dgm:pt>
    <dgm:pt modelId="{5360845B-2C3D-4A5E-87D3-D932E1A7E32C}" type="pres">
      <dgm:prSet presAssocID="{1EF6B5BF-F50A-41F3-9F83-A25B9BC95C82}" presName="node" presStyleLbl="node1" presStyleIdx="6" presStyleCnt="17">
        <dgm:presLayoutVars>
          <dgm:bulletEnabled val="1"/>
        </dgm:presLayoutVars>
      </dgm:prSet>
      <dgm:spPr/>
    </dgm:pt>
    <dgm:pt modelId="{95BC1DD7-F139-43C6-8ED2-8A69041FD58A}" type="pres">
      <dgm:prSet presAssocID="{DD8E2310-C5C1-4037-8A8A-8D90BFD01FB7}" presName="sibTrans" presStyleCnt="0"/>
      <dgm:spPr/>
    </dgm:pt>
    <dgm:pt modelId="{2B2088B5-1457-45C9-9C7C-9DE0C8845560}" type="pres">
      <dgm:prSet presAssocID="{60F93CB1-85D1-492D-84CB-819DC48C8D4B}" presName="node" presStyleLbl="node1" presStyleIdx="7" presStyleCnt="17">
        <dgm:presLayoutVars>
          <dgm:bulletEnabled val="1"/>
        </dgm:presLayoutVars>
      </dgm:prSet>
      <dgm:spPr/>
    </dgm:pt>
    <dgm:pt modelId="{15448B88-A9C5-462E-9DE3-CCB52C820700}" type="pres">
      <dgm:prSet presAssocID="{2CB0081A-FE2E-483F-8E49-430A2218731C}" presName="sibTrans" presStyleCnt="0"/>
      <dgm:spPr/>
    </dgm:pt>
    <dgm:pt modelId="{C12E8E11-8EB3-4898-A93D-4F54121528DE}" type="pres">
      <dgm:prSet presAssocID="{E8C73F39-774E-4711-A33D-C973C799F18C}" presName="node" presStyleLbl="node1" presStyleIdx="8" presStyleCnt="17">
        <dgm:presLayoutVars>
          <dgm:bulletEnabled val="1"/>
        </dgm:presLayoutVars>
      </dgm:prSet>
      <dgm:spPr/>
    </dgm:pt>
    <dgm:pt modelId="{D987B52B-098B-4F1F-BFCA-0A458FD45B7B}" type="pres">
      <dgm:prSet presAssocID="{813BBCF7-87CB-4A1A-ADBF-8792D31B0C45}" presName="sibTrans" presStyleCnt="0"/>
      <dgm:spPr/>
    </dgm:pt>
    <dgm:pt modelId="{9A60E0C6-14A0-4A55-A022-2E908884E445}" type="pres">
      <dgm:prSet presAssocID="{1215DB74-5B60-4CA3-831A-12B61BA69206}" presName="node" presStyleLbl="node1" presStyleIdx="9" presStyleCnt="17">
        <dgm:presLayoutVars>
          <dgm:bulletEnabled val="1"/>
        </dgm:presLayoutVars>
      </dgm:prSet>
      <dgm:spPr/>
    </dgm:pt>
    <dgm:pt modelId="{16A47179-D339-4098-95FA-8054CB75EBEE}" type="pres">
      <dgm:prSet presAssocID="{ADEE25DE-D72A-4C94-9B2E-32D47E8D0E40}" presName="sibTrans" presStyleCnt="0"/>
      <dgm:spPr/>
    </dgm:pt>
    <dgm:pt modelId="{96CD47BC-0B18-466E-BAA9-2C054D44D1FD}" type="pres">
      <dgm:prSet presAssocID="{0E5179B2-FF29-42BB-9974-29F1537C7B0C}" presName="node" presStyleLbl="node1" presStyleIdx="10" presStyleCnt="17">
        <dgm:presLayoutVars>
          <dgm:bulletEnabled val="1"/>
        </dgm:presLayoutVars>
      </dgm:prSet>
      <dgm:spPr/>
    </dgm:pt>
    <dgm:pt modelId="{A942B126-4103-4CA6-A6F0-46A32D770606}" type="pres">
      <dgm:prSet presAssocID="{32B961C4-5D8E-490F-9BC9-1DA89AFEE31F}" presName="sibTrans" presStyleCnt="0"/>
      <dgm:spPr/>
    </dgm:pt>
    <dgm:pt modelId="{6126C600-E120-4089-8F15-CA0854517906}" type="pres">
      <dgm:prSet presAssocID="{93870C20-587F-4E9E-B9DE-22A77BAA1918}" presName="node" presStyleLbl="node1" presStyleIdx="11" presStyleCnt="17">
        <dgm:presLayoutVars>
          <dgm:bulletEnabled val="1"/>
        </dgm:presLayoutVars>
      </dgm:prSet>
      <dgm:spPr/>
    </dgm:pt>
    <dgm:pt modelId="{8A6E251A-C681-4C8F-9AB2-D06A681D214D}" type="pres">
      <dgm:prSet presAssocID="{2F987F0A-BB53-4977-85E3-2EF95BF6369C}" presName="sibTrans" presStyleCnt="0"/>
      <dgm:spPr/>
    </dgm:pt>
    <dgm:pt modelId="{5BE17850-2E01-4A73-B1D7-9CA4C87D4A1B}" type="pres">
      <dgm:prSet presAssocID="{E35207BE-C1A0-4053-86C8-8E33D450548B}" presName="node" presStyleLbl="node1" presStyleIdx="12" presStyleCnt="17">
        <dgm:presLayoutVars>
          <dgm:bulletEnabled val="1"/>
        </dgm:presLayoutVars>
      </dgm:prSet>
      <dgm:spPr/>
    </dgm:pt>
    <dgm:pt modelId="{A00830F3-7E8C-4E66-A25D-CCF55EC37CDF}" type="pres">
      <dgm:prSet presAssocID="{BBF05839-A1F2-4DB4-9933-4CBA71E4AF15}" presName="sibTrans" presStyleCnt="0"/>
      <dgm:spPr/>
    </dgm:pt>
    <dgm:pt modelId="{D981C361-E72E-48FE-91B3-56301F76923C}" type="pres">
      <dgm:prSet presAssocID="{EFAA30D0-9FA1-4CB3-9592-E0592552722A}" presName="node" presStyleLbl="node1" presStyleIdx="13" presStyleCnt="17">
        <dgm:presLayoutVars>
          <dgm:bulletEnabled val="1"/>
        </dgm:presLayoutVars>
      </dgm:prSet>
      <dgm:spPr/>
    </dgm:pt>
    <dgm:pt modelId="{90B10CC0-7BCF-4716-9BF8-A6599FC0192D}" type="pres">
      <dgm:prSet presAssocID="{989019CA-8187-4F89-850F-C3E406A7CB8A}" presName="sibTrans" presStyleCnt="0"/>
      <dgm:spPr/>
    </dgm:pt>
    <dgm:pt modelId="{CB2E6E6D-689B-4174-8C42-1E80AF99DA18}" type="pres">
      <dgm:prSet presAssocID="{2A684731-D0A3-4A8B-801C-09F40AEE2A48}" presName="node" presStyleLbl="node1" presStyleIdx="14" presStyleCnt="17">
        <dgm:presLayoutVars>
          <dgm:bulletEnabled val="1"/>
        </dgm:presLayoutVars>
      </dgm:prSet>
      <dgm:spPr/>
    </dgm:pt>
    <dgm:pt modelId="{090B5496-6076-4DCD-853F-CEDA42A56D67}" type="pres">
      <dgm:prSet presAssocID="{E66D0A80-F7A1-4A92-AF04-06C02F38F876}" presName="sibTrans" presStyleCnt="0"/>
      <dgm:spPr/>
    </dgm:pt>
    <dgm:pt modelId="{5CFA5B0E-CC0C-4F1D-B574-DB2B0B9E4D3E}" type="pres">
      <dgm:prSet presAssocID="{B69CD551-9FE2-4D78-A257-CFD48060534D}" presName="node" presStyleLbl="node1" presStyleIdx="15" presStyleCnt="17">
        <dgm:presLayoutVars>
          <dgm:bulletEnabled val="1"/>
        </dgm:presLayoutVars>
      </dgm:prSet>
      <dgm:spPr/>
    </dgm:pt>
    <dgm:pt modelId="{5D24F037-3B2B-4B58-8C12-B96D8090AA08}" type="pres">
      <dgm:prSet presAssocID="{E760104F-F85E-4E74-8AC5-A65F505558C4}" presName="sibTrans" presStyleCnt="0"/>
      <dgm:spPr/>
    </dgm:pt>
    <dgm:pt modelId="{739300E8-AD12-4F9B-AE25-076D313F0781}" type="pres">
      <dgm:prSet presAssocID="{BD2BD6C3-7B7D-4CBD-91EB-96CFC95008CF}" presName="node" presStyleLbl="node1" presStyleIdx="16" presStyleCnt="17">
        <dgm:presLayoutVars>
          <dgm:bulletEnabled val="1"/>
        </dgm:presLayoutVars>
      </dgm:prSet>
      <dgm:spPr/>
    </dgm:pt>
  </dgm:ptLst>
  <dgm:cxnLst>
    <dgm:cxn modelId="{976AAF00-3BA7-4BA1-9EEA-48C06EFBECB2}" srcId="{BCBD6AD3-54BD-41F7-B0B1-4FB3BA21DC40}" destId="{EFAA30D0-9FA1-4CB3-9592-E0592552722A}" srcOrd="13" destOrd="0" parTransId="{9663B5F0-048B-4C88-8AB0-6EB39D2E414D}" sibTransId="{989019CA-8187-4F89-850F-C3E406A7CB8A}"/>
    <dgm:cxn modelId="{12544E05-DB15-42B9-A3C4-B46676793A5A}" type="presOf" srcId="{B69CD551-9FE2-4D78-A257-CFD48060534D}" destId="{5CFA5B0E-CC0C-4F1D-B574-DB2B0B9E4D3E}" srcOrd="0" destOrd="0" presId="urn:microsoft.com/office/officeart/2005/8/layout/default"/>
    <dgm:cxn modelId="{C55A7017-AD23-46DB-A642-26C88075BCC6}" srcId="{BCBD6AD3-54BD-41F7-B0B1-4FB3BA21DC40}" destId="{9C2E2BB6-0209-4DCB-8F39-C8FCC64AC996}" srcOrd="2" destOrd="0" parTransId="{B71C86B8-9ECC-46D1-BAB8-CF47D16BAB96}" sibTransId="{32DE8EC6-4F02-4958-BD22-D7A8508F1D17}"/>
    <dgm:cxn modelId="{C43AC121-A0E0-4CBB-A734-F2DFB27BA550}" srcId="{BCBD6AD3-54BD-41F7-B0B1-4FB3BA21DC40}" destId="{1B13CF34-7118-4A04-AF57-378FAD65B03D}" srcOrd="5" destOrd="0" parTransId="{C7E3E399-A539-4815-86CD-5A633237DE7A}" sibTransId="{0AE54473-07C0-46F1-A6DC-3569A49F0375}"/>
    <dgm:cxn modelId="{B1C7EB28-269A-41B5-9D30-6A43BAEE30DF}" type="presOf" srcId="{93870C20-587F-4E9E-B9DE-22A77BAA1918}" destId="{6126C600-E120-4089-8F15-CA0854517906}" srcOrd="0" destOrd="0" presId="urn:microsoft.com/office/officeart/2005/8/layout/default"/>
    <dgm:cxn modelId="{D3A7EB33-E78D-4562-829E-322F5C4B1F48}" srcId="{BCBD6AD3-54BD-41F7-B0B1-4FB3BA21DC40}" destId="{2A684731-D0A3-4A8B-801C-09F40AEE2A48}" srcOrd="14" destOrd="0" parTransId="{CFF9E1B3-0454-403B-B696-DCB2928C30F6}" sibTransId="{E66D0A80-F7A1-4A92-AF04-06C02F38F876}"/>
    <dgm:cxn modelId="{4FF31F38-0B31-4069-9869-6B75A92D9916}" srcId="{BCBD6AD3-54BD-41F7-B0B1-4FB3BA21DC40}" destId="{1EF6B5BF-F50A-41F3-9F83-A25B9BC95C82}" srcOrd="6" destOrd="0" parTransId="{B8087C9A-BE1B-48DC-9118-6DC346AE38FA}" sibTransId="{DD8E2310-C5C1-4037-8A8A-8D90BFD01FB7}"/>
    <dgm:cxn modelId="{0DEE273A-98A7-43FD-B863-F14167825085}" type="presOf" srcId="{EFAA30D0-9FA1-4CB3-9592-E0592552722A}" destId="{D981C361-E72E-48FE-91B3-56301F76923C}" srcOrd="0" destOrd="0" presId="urn:microsoft.com/office/officeart/2005/8/layout/default"/>
    <dgm:cxn modelId="{942AB73B-1F80-486E-BF08-0E45B55313F6}" srcId="{BCBD6AD3-54BD-41F7-B0B1-4FB3BA21DC40}" destId="{604DAE25-87BF-4C25-BCB3-455F08824F14}" srcOrd="1" destOrd="0" parTransId="{31EF0B68-92C7-4A18-B26A-7DFF7994381D}" sibTransId="{AAFEA469-304A-4CA0-A7C4-A8AC1E119884}"/>
    <dgm:cxn modelId="{F4126E40-A57A-4721-9660-D6842D567D01}" type="presOf" srcId="{60F93CB1-85D1-492D-84CB-819DC48C8D4B}" destId="{2B2088B5-1457-45C9-9C7C-9DE0C8845560}" srcOrd="0" destOrd="0" presId="urn:microsoft.com/office/officeart/2005/8/layout/default"/>
    <dgm:cxn modelId="{8284BB5F-7C66-4446-A3D1-E6503ED59089}" srcId="{BCBD6AD3-54BD-41F7-B0B1-4FB3BA21DC40}" destId="{93870C20-587F-4E9E-B9DE-22A77BAA1918}" srcOrd="11" destOrd="0" parTransId="{28045AC1-4C51-4639-BF42-045855B91EAC}" sibTransId="{2F987F0A-BB53-4977-85E3-2EF95BF6369C}"/>
    <dgm:cxn modelId="{51A2D344-4994-44B7-8A5D-45023EF08D52}" srcId="{BCBD6AD3-54BD-41F7-B0B1-4FB3BA21DC40}" destId="{BD2BD6C3-7B7D-4CBD-91EB-96CFC95008CF}" srcOrd="16" destOrd="0" parTransId="{DE5E3C6A-8CBC-4CB9-9D2F-20CDDAA1C974}" sibTransId="{A7F1F489-75CA-4BFB-AE12-AC085923C882}"/>
    <dgm:cxn modelId="{A28C1F65-6ABD-44A3-99C3-C1BE866D276B}" srcId="{BCBD6AD3-54BD-41F7-B0B1-4FB3BA21DC40}" destId="{FA65012F-F241-4D30-8BF2-AC8F76E0D15B}" srcOrd="3" destOrd="0" parTransId="{2243F0A7-60E7-4FDC-9613-B72658B4DC61}" sibTransId="{D1982835-2B91-409A-9CBC-0FFA8E3C791D}"/>
    <dgm:cxn modelId="{2DD92A49-0000-47E2-A7F9-29489C564524}" type="presOf" srcId="{FC332EB1-4961-4A20-8D18-68A010527B25}" destId="{9EB5E4A4-3563-453F-8089-C650CEAE20F4}" srcOrd="0" destOrd="0" presId="urn:microsoft.com/office/officeart/2005/8/layout/default"/>
    <dgm:cxn modelId="{16AC4969-D0CB-4AD5-A92D-659CEC85578B}" srcId="{BCBD6AD3-54BD-41F7-B0B1-4FB3BA21DC40}" destId="{E35207BE-C1A0-4053-86C8-8E33D450548B}" srcOrd="12" destOrd="0" parTransId="{0E0899CB-580D-48AE-94A4-D73EE3260E1B}" sibTransId="{BBF05839-A1F2-4DB4-9933-4CBA71E4AF15}"/>
    <dgm:cxn modelId="{AFEB7A4A-9FAF-485B-8F2B-059B0B065758}" srcId="{BCBD6AD3-54BD-41F7-B0B1-4FB3BA21DC40}" destId="{B69CD551-9FE2-4D78-A257-CFD48060534D}" srcOrd="15" destOrd="0" parTransId="{975B06E1-52D8-4FD9-9854-0A501BC08D39}" sibTransId="{E760104F-F85E-4E74-8AC5-A65F505558C4}"/>
    <dgm:cxn modelId="{2E9C1A4D-3C81-488F-9BAC-34B386D3316F}" srcId="{BCBD6AD3-54BD-41F7-B0B1-4FB3BA21DC40}" destId="{E8C73F39-774E-4711-A33D-C973C799F18C}" srcOrd="8" destOrd="0" parTransId="{E9AA0EA5-AB6C-447C-8EA5-8C69935563F1}" sibTransId="{813BBCF7-87CB-4A1A-ADBF-8792D31B0C45}"/>
    <dgm:cxn modelId="{7433A04E-1CD1-4DF3-867F-9C34575AAB78}" type="presOf" srcId="{BCBD6AD3-54BD-41F7-B0B1-4FB3BA21DC40}" destId="{94AE8274-0CEC-4018-9CBC-D945E814624A}" srcOrd="0" destOrd="0" presId="urn:microsoft.com/office/officeart/2005/8/layout/default"/>
    <dgm:cxn modelId="{D264476F-6AD8-43E4-89FA-B89F0DB5CE10}" type="presOf" srcId="{9C2E2BB6-0209-4DCB-8F39-C8FCC64AC996}" destId="{D706F66A-09DF-45F3-B5B6-E53E5FB49980}" srcOrd="0" destOrd="0" presId="urn:microsoft.com/office/officeart/2005/8/layout/default"/>
    <dgm:cxn modelId="{DA28F653-741D-4D3A-80D6-C78ACC12FDC7}" srcId="{BCBD6AD3-54BD-41F7-B0B1-4FB3BA21DC40}" destId="{0E5179B2-FF29-42BB-9974-29F1537C7B0C}" srcOrd="10" destOrd="0" parTransId="{80E15B72-8422-4581-AC8C-D98E73A09A3F}" sibTransId="{32B961C4-5D8E-490F-9BC9-1DA89AFEE31F}"/>
    <dgm:cxn modelId="{7B7CE779-BA29-460B-A9F7-978EDAA69E52}" srcId="{BCBD6AD3-54BD-41F7-B0B1-4FB3BA21DC40}" destId="{1215DB74-5B60-4CA3-831A-12B61BA69206}" srcOrd="9" destOrd="0" parTransId="{0BD6B276-A5DC-4F3B-A2CE-F6FD5E07BAC1}" sibTransId="{ADEE25DE-D72A-4C94-9B2E-32D47E8D0E40}"/>
    <dgm:cxn modelId="{15CC5487-6E56-4757-95D2-196AD6FB6EC6}" srcId="{BCBD6AD3-54BD-41F7-B0B1-4FB3BA21DC40}" destId="{FC68ED2F-9284-4F65-A041-3028F9FC53D2}" srcOrd="4" destOrd="0" parTransId="{8DA30F55-6EC8-4050-9EE1-DB05984379A5}" sibTransId="{7D8AF29F-A4B2-47FB-AB97-A049EC6E1816}"/>
    <dgm:cxn modelId="{6ABC3D88-F2A3-4D87-8C74-D8832ADA51CF}" type="presOf" srcId="{2A684731-D0A3-4A8B-801C-09F40AEE2A48}" destId="{CB2E6E6D-689B-4174-8C42-1E80AF99DA18}" srcOrd="0" destOrd="0" presId="urn:microsoft.com/office/officeart/2005/8/layout/default"/>
    <dgm:cxn modelId="{E5259092-4EBE-4070-A5DA-EBC19D2E3B4D}" type="presOf" srcId="{1EF6B5BF-F50A-41F3-9F83-A25B9BC95C82}" destId="{5360845B-2C3D-4A5E-87D3-D932E1A7E32C}" srcOrd="0" destOrd="0" presId="urn:microsoft.com/office/officeart/2005/8/layout/default"/>
    <dgm:cxn modelId="{831D18A1-188F-499B-AB9E-A914BA9F834E}" type="presOf" srcId="{FA65012F-F241-4D30-8BF2-AC8F76E0D15B}" destId="{5360FD65-7518-497F-A32D-35EC122DB525}" srcOrd="0" destOrd="0" presId="urn:microsoft.com/office/officeart/2005/8/layout/default"/>
    <dgm:cxn modelId="{2E22D2B8-0AC6-4E5C-B7A8-7D2104C9567F}" srcId="{BCBD6AD3-54BD-41F7-B0B1-4FB3BA21DC40}" destId="{FC332EB1-4961-4A20-8D18-68A010527B25}" srcOrd="0" destOrd="0" parTransId="{1744B72B-6EC4-4872-8C57-968DC1847730}" sibTransId="{684F2871-2128-49F7-948B-83AC1A7A1F23}"/>
    <dgm:cxn modelId="{876E9ABB-4AED-42ED-88C3-1938EE0FE5EC}" type="presOf" srcId="{1B13CF34-7118-4A04-AF57-378FAD65B03D}" destId="{3B1BE99F-16A3-4428-876F-1252723040B8}" srcOrd="0" destOrd="0" presId="urn:microsoft.com/office/officeart/2005/8/layout/default"/>
    <dgm:cxn modelId="{E32B2DBD-B717-4083-8E93-3939BB36AA2E}" type="presOf" srcId="{0E5179B2-FF29-42BB-9974-29F1537C7B0C}" destId="{96CD47BC-0B18-466E-BAA9-2C054D44D1FD}" srcOrd="0" destOrd="0" presId="urn:microsoft.com/office/officeart/2005/8/layout/default"/>
    <dgm:cxn modelId="{A9A52CBE-17F5-463E-8270-C7FF750CE93B}" type="presOf" srcId="{E8C73F39-774E-4711-A33D-C973C799F18C}" destId="{C12E8E11-8EB3-4898-A93D-4F54121528DE}" srcOrd="0" destOrd="0" presId="urn:microsoft.com/office/officeart/2005/8/layout/default"/>
    <dgm:cxn modelId="{5F6ADFC0-80BC-4089-A060-3A4D461E4FD2}" type="presOf" srcId="{E35207BE-C1A0-4053-86C8-8E33D450548B}" destId="{5BE17850-2E01-4A73-B1D7-9CA4C87D4A1B}" srcOrd="0" destOrd="0" presId="urn:microsoft.com/office/officeart/2005/8/layout/default"/>
    <dgm:cxn modelId="{4F1859C5-2E2B-4579-8D1D-AA6131C4ED92}" type="presOf" srcId="{BD2BD6C3-7B7D-4CBD-91EB-96CFC95008CF}" destId="{739300E8-AD12-4F9B-AE25-076D313F0781}" srcOrd="0" destOrd="0" presId="urn:microsoft.com/office/officeart/2005/8/layout/default"/>
    <dgm:cxn modelId="{793414D7-AD4A-4420-9C2A-F9F651E06B0F}" srcId="{BCBD6AD3-54BD-41F7-B0B1-4FB3BA21DC40}" destId="{60F93CB1-85D1-492D-84CB-819DC48C8D4B}" srcOrd="7" destOrd="0" parTransId="{B6883457-E6C7-4355-BB13-E2FEBE9CADB6}" sibTransId="{2CB0081A-FE2E-483F-8E49-430A2218731C}"/>
    <dgm:cxn modelId="{4305C9D8-2348-4126-9DD2-F66BEE049F9F}" type="presOf" srcId="{1215DB74-5B60-4CA3-831A-12B61BA69206}" destId="{9A60E0C6-14A0-4A55-A022-2E908884E445}" srcOrd="0" destOrd="0" presId="urn:microsoft.com/office/officeart/2005/8/layout/default"/>
    <dgm:cxn modelId="{C986A6DA-660C-483C-839C-63D10FB663CB}" type="presOf" srcId="{604DAE25-87BF-4C25-BCB3-455F08824F14}" destId="{9294BB65-EF86-40E4-800B-E1666B8D1A88}" srcOrd="0" destOrd="0" presId="urn:microsoft.com/office/officeart/2005/8/layout/default"/>
    <dgm:cxn modelId="{B124EEFE-7603-4C95-89E2-BAC14E7DB78A}" type="presOf" srcId="{FC68ED2F-9284-4F65-A041-3028F9FC53D2}" destId="{F960B88F-5B77-4AEF-9BA8-3841CB800A4B}" srcOrd="0" destOrd="0" presId="urn:microsoft.com/office/officeart/2005/8/layout/default"/>
    <dgm:cxn modelId="{ADAC4912-6D12-4374-B664-A865401DF0D4}" type="presParOf" srcId="{94AE8274-0CEC-4018-9CBC-D945E814624A}" destId="{9EB5E4A4-3563-453F-8089-C650CEAE20F4}" srcOrd="0" destOrd="0" presId="urn:microsoft.com/office/officeart/2005/8/layout/default"/>
    <dgm:cxn modelId="{4723AC2B-4A64-416E-9130-7C1EE4773598}" type="presParOf" srcId="{94AE8274-0CEC-4018-9CBC-D945E814624A}" destId="{E1BDCD64-5DE4-42DA-8265-CF6CDE025F6F}" srcOrd="1" destOrd="0" presId="urn:microsoft.com/office/officeart/2005/8/layout/default"/>
    <dgm:cxn modelId="{24A72540-D308-495A-AD09-2E8AB7B44F01}" type="presParOf" srcId="{94AE8274-0CEC-4018-9CBC-D945E814624A}" destId="{9294BB65-EF86-40E4-800B-E1666B8D1A88}" srcOrd="2" destOrd="0" presId="urn:microsoft.com/office/officeart/2005/8/layout/default"/>
    <dgm:cxn modelId="{C2E91F01-1606-43B1-ABDA-C1BA3A06ED9F}" type="presParOf" srcId="{94AE8274-0CEC-4018-9CBC-D945E814624A}" destId="{3E5572FE-1BB7-47A9-A131-E0C528A125AC}" srcOrd="3" destOrd="0" presId="urn:microsoft.com/office/officeart/2005/8/layout/default"/>
    <dgm:cxn modelId="{98A536B3-32B6-4031-83E0-14B9CAB0E4E0}" type="presParOf" srcId="{94AE8274-0CEC-4018-9CBC-D945E814624A}" destId="{D706F66A-09DF-45F3-B5B6-E53E5FB49980}" srcOrd="4" destOrd="0" presId="urn:microsoft.com/office/officeart/2005/8/layout/default"/>
    <dgm:cxn modelId="{3C1E0543-C09B-4C61-8A25-7508CE8BCEE4}" type="presParOf" srcId="{94AE8274-0CEC-4018-9CBC-D945E814624A}" destId="{F821DF6E-A9B1-4038-A7CC-C56955CB5422}" srcOrd="5" destOrd="0" presId="urn:microsoft.com/office/officeart/2005/8/layout/default"/>
    <dgm:cxn modelId="{1E284BA5-8EFD-427E-8F31-314AA7CB125D}" type="presParOf" srcId="{94AE8274-0CEC-4018-9CBC-D945E814624A}" destId="{5360FD65-7518-497F-A32D-35EC122DB525}" srcOrd="6" destOrd="0" presId="urn:microsoft.com/office/officeart/2005/8/layout/default"/>
    <dgm:cxn modelId="{ABAD66AC-EAA2-4819-A839-D30650D6D90E}" type="presParOf" srcId="{94AE8274-0CEC-4018-9CBC-D945E814624A}" destId="{96B94BEA-63BB-4FDD-9C1B-672ED8196D64}" srcOrd="7" destOrd="0" presId="urn:microsoft.com/office/officeart/2005/8/layout/default"/>
    <dgm:cxn modelId="{C8B12AAE-7429-4A39-8C9D-A7F38F022A0B}" type="presParOf" srcId="{94AE8274-0CEC-4018-9CBC-D945E814624A}" destId="{F960B88F-5B77-4AEF-9BA8-3841CB800A4B}" srcOrd="8" destOrd="0" presId="urn:microsoft.com/office/officeart/2005/8/layout/default"/>
    <dgm:cxn modelId="{D58A4200-3E7D-4827-A854-2F2B44F92755}" type="presParOf" srcId="{94AE8274-0CEC-4018-9CBC-D945E814624A}" destId="{6276DB37-A71D-4647-BD73-6B9939D18CFC}" srcOrd="9" destOrd="0" presId="urn:microsoft.com/office/officeart/2005/8/layout/default"/>
    <dgm:cxn modelId="{FE6EDA2D-5B95-48CB-B8FE-49A936DD1E1C}" type="presParOf" srcId="{94AE8274-0CEC-4018-9CBC-D945E814624A}" destId="{3B1BE99F-16A3-4428-876F-1252723040B8}" srcOrd="10" destOrd="0" presId="urn:microsoft.com/office/officeart/2005/8/layout/default"/>
    <dgm:cxn modelId="{6FE550B9-AD87-4FC5-8160-AE74259E8689}" type="presParOf" srcId="{94AE8274-0CEC-4018-9CBC-D945E814624A}" destId="{A44E0045-D655-46CA-8D5D-ED961392F3D4}" srcOrd="11" destOrd="0" presId="urn:microsoft.com/office/officeart/2005/8/layout/default"/>
    <dgm:cxn modelId="{D1E05A2D-4D94-4C5A-B0E3-78E740C042FA}" type="presParOf" srcId="{94AE8274-0CEC-4018-9CBC-D945E814624A}" destId="{5360845B-2C3D-4A5E-87D3-D932E1A7E32C}" srcOrd="12" destOrd="0" presId="urn:microsoft.com/office/officeart/2005/8/layout/default"/>
    <dgm:cxn modelId="{6AFEB2A4-773D-4141-9134-68CF27EA623E}" type="presParOf" srcId="{94AE8274-0CEC-4018-9CBC-D945E814624A}" destId="{95BC1DD7-F139-43C6-8ED2-8A69041FD58A}" srcOrd="13" destOrd="0" presId="urn:microsoft.com/office/officeart/2005/8/layout/default"/>
    <dgm:cxn modelId="{27513492-8D66-4012-959F-64128C2C0D1F}" type="presParOf" srcId="{94AE8274-0CEC-4018-9CBC-D945E814624A}" destId="{2B2088B5-1457-45C9-9C7C-9DE0C8845560}" srcOrd="14" destOrd="0" presId="urn:microsoft.com/office/officeart/2005/8/layout/default"/>
    <dgm:cxn modelId="{35F96685-4161-4AD6-B013-774A3FF91E1F}" type="presParOf" srcId="{94AE8274-0CEC-4018-9CBC-D945E814624A}" destId="{15448B88-A9C5-462E-9DE3-CCB52C820700}" srcOrd="15" destOrd="0" presId="urn:microsoft.com/office/officeart/2005/8/layout/default"/>
    <dgm:cxn modelId="{77CBE481-858D-4E50-BBCC-C99953EA8E75}" type="presParOf" srcId="{94AE8274-0CEC-4018-9CBC-D945E814624A}" destId="{C12E8E11-8EB3-4898-A93D-4F54121528DE}" srcOrd="16" destOrd="0" presId="urn:microsoft.com/office/officeart/2005/8/layout/default"/>
    <dgm:cxn modelId="{CB4041AA-D0CB-4D92-833B-E3108D57995D}" type="presParOf" srcId="{94AE8274-0CEC-4018-9CBC-D945E814624A}" destId="{D987B52B-098B-4F1F-BFCA-0A458FD45B7B}" srcOrd="17" destOrd="0" presId="urn:microsoft.com/office/officeart/2005/8/layout/default"/>
    <dgm:cxn modelId="{C1BD941B-18D5-46FA-8354-04C6E79CDC24}" type="presParOf" srcId="{94AE8274-0CEC-4018-9CBC-D945E814624A}" destId="{9A60E0C6-14A0-4A55-A022-2E908884E445}" srcOrd="18" destOrd="0" presId="urn:microsoft.com/office/officeart/2005/8/layout/default"/>
    <dgm:cxn modelId="{9BF4830D-C53F-4844-95E4-6D4403A477AA}" type="presParOf" srcId="{94AE8274-0CEC-4018-9CBC-D945E814624A}" destId="{16A47179-D339-4098-95FA-8054CB75EBEE}" srcOrd="19" destOrd="0" presId="urn:microsoft.com/office/officeart/2005/8/layout/default"/>
    <dgm:cxn modelId="{B24AB58A-860D-48D3-BE72-06A1B738C17A}" type="presParOf" srcId="{94AE8274-0CEC-4018-9CBC-D945E814624A}" destId="{96CD47BC-0B18-466E-BAA9-2C054D44D1FD}" srcOrd="20" destOrd="0" presId="urn:microsoft.com/office/officeart/2005/8/layout/default"/>
    <dgm:cxn modelId="{30A235F8-6DD8-4709-B907-35901E988AFD}" type="presParOf" srcId="{94AE8274-0CEC-4018-9CBC-D945E814624A}" destId="{A942B126-4103-4CA6-A6F0-46A32D770606}" srcOrd="21" destOrd="0" presId="urn:microsoft.com/office/officeart/2005/8/layout/default"/>
    <dgm:cxn modelId="{182A70B7-5AB3-4F2F-BBE3-1B1CAF16D285}" type="presParOf" srcId="{94AE8274-0CEC-4018-9CBC-D945E814624A}" destId="{6126C600-E120-4089-8F15-CA0854517906}" srcOrd="22" destOrd="0" presId="urn:microsoft.com/office/officeart/2005/8/layout/default"/>
    <dgm:cxn modelId="{8D746493-876B-4797-8ED0-3A60293B38DE}" type="presParOf" srcId="{94AE8274-0CEC-4018-9CBC-D945E814624A}" destId="{8A6E251A-C681-4C8F-9AB2-D06A681D214D}" srcOrd="23" destOrd="0" presId="urn:microsoft.com/office/officeart/2005/8/layout/default"/>
    <dgm:cxn modelId="{CC0DB25A-308B-4C92-85CB-3F9BBA1159C4}" type="presParOf" srcId="{94AE8274-0CEC-4018-9CBC-D945E814624A}" destId="{5BE17850-2E01-4A73-B1D7-9CA4C87D4A1B}" srcOrd="24" destOrd="0" presId="urn:microsoft.com/office/officeart/2005/8/layout/default"/>
    <dgm:cxn modelId="{F237AF80-2569-4330-B02B-522C1E1EAB09}" type="presParOf" srcId="{94AE8274-0CEC-4018-9CBC-D945E814624A}" destId="{A00830F3-7E8C-4E66-A25D-CCF55EC37CDF}" srcOrd="25" destOrd="0" presId="urn:microsoft.com/office/officeart/2005/8/layout/default"/>
    <dgm:cxn modelId="{EEC534E5-A246-45E0-BF88-994FDF15DCDB}" type="presParOf" srcId="{94AE8274-0CEC-4018-9CBC-D945E814624A}" destId="{D981C361-E72E-48FE-91B3-56301F76923C}" srcOrd="26" destOrd="0" presId="urn:microsoft.com/office/officeart/2005/8/layout/default"/>
    <dgm:cxn modelId="{E4B1FDA1-3748-46D3-BBC0-5265FC27AAD7}" type="presParOf" srcId="{94AE8274-0CEC-4018-9CBC-D945E814624A}" destId="{90B10CC0-7BCF-4716-9BF8-A6599FC0192D}" srcOrd="27" destOrd="0" presId="urn:microsoft.com/office/officeart/2005/8/layout/default"/>
    <dgm:cxn modelId="{8E923359-153B-4848-BA24-A88A10B65962}" type="presParOf" srcId="{94AE8274-0CEC-4018-9CBC-D945E814624A}" destId="{CB2E6E6D-689B-4174-8C42-1E80AF99DA18}" srcOrd="28" destOrd="0" presId="urn:microsoft.com/office/officeart/2005/8/layout/default"/>
    <dgm:cxn modelId="{C18F4E36-F364-433C-A2CF-7FE9BC790E42}" type="presParOf" srcId="{94AE8274-0CEC-4018-9CBC-D945E814624A}" destId="{090B5496-6076-4DCD-853F-CEDA42A56D67}" srcOrd="29" destOrd="0" presId="urn:microsoft.com/office/officeart/2005/8/layout/default"/>
    <dgm:cxn modelId="{3F272F0E-4742-4D28-8226-E598975514B5}" type="presParOf" srcId="{94AE8274-0CEC-4018-9CBC-D945E814624A}" destId="{5CFA5B0E-CC0C-4F1D-B574-DB2B0B9E4D3E}" srcOrd="30" destOrd="0" presId="urn:microsoft.com/office/officeart/2005/8/layout/default"/>
    <dgm:cxn modelId="{3C5CC008-F26C-4A71-A375-F7B0653B429D}" type="presParOf" srcId="{94AE8274-0CEC-4018-9CBC-D945E814624A}" destId="{5D24F037-3B2B-4B58-8C12-B96D8090AA08}" srcOrd="31" destOrd="0" presId="urn:microsoft.com/office/officeart/2005/8/layout/default"/>
    <dgm:cxn modelId="{43496A24-1D2D-4716-A1E8-A1813FA7A142}" type="presParOf" srcId="{94AE8274-0CEC-4018-9CBC-D945E814624A}" destId="{739300E8-AD12-4F9B-AE25-076D313F0781}" srcOrd="3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43900D-B355-4F20-8349-87582444E3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7249B4-50B3-4634-84F9-5E52CB60FAC9}">
      <dgm:prSet/>
      <dgm:spPr/>
      <dgm:t>
        <a:bodyPr/>
        <a:lstStyle/>
        <a:p>
          <a:r>
            <a:rPr lang="en-US"/>
            <a:t>1. What is the </a:t>
          </a:r>
          <a:r>
            <a:rPr lang="en-US" i="1"/>
            <a:t>pwd</a:t>
          </a:r>
          <a:r>
            <a:rPr lang="en-US"/>
            <a:t> command an acronym for? What about the </a:t>
          </a:r>
          <a:r>
            <a:rPr lang="en-US" i="1"/>
            <a:t>cd</a:t>
          </a:r>
          <a:r>
            <a:rPr lang="en-US"/>
            <a:t> command?</a:t>
          </a:r>
        </a:p>
      </dgm:t>
    </dgm:pt>
    <dgm:pt modelId="{89A6DE2D-1E23-417C-A189-41F2DF85292B}" type="parTrans" cxnId="{AF442C69-14E4-441B-8506-9CED941D6722}">
      <dgm:prSet/>
      <dgm:spPr/>
      <dgm:t>
        <a:bodyPr/>
        <a:lstStyle/>
        <a:p>
          <a:endParaRPr lang="en-US"/>
        </a:p>
      </dgm:t>
    </dgm:pt>
    <dgm:pt modelId="{1E0310D0-1C8A-4D80-B721-2BCFAEDD4F18}" type="sibTrans" cxnId="{AF442C69-14E4-441B-8506-9CED941D6722}">
      <dgm:prSet/>
      <dgm:spPr/>
      <dgm:t>
        <a:bodyPr/>
        <a:lstStyle/>
        <a:p>
          <a:endParaRPr lang="en-US"/>
        </a:p>
      </dgm:t>
    </dgm:pt>
    <dgm:pt modelId="{122F1763-4C8B-49CE-A05D-85A8649BDDE8}">
      <dgm:prSet/>
      <dgm:spPr/>
      <dgm:t>
        <a:bodyPr/>
        <a:lstStyle/>
        <a:p>
          <a:r>
            <a:rPr lang="en-US" dirty="0" err="1"/>
            <a:t>pwd</a:t>
          </a:r>
          <a:r>
            <a:rPr lang="en-US" dirty="0"/>
            <a:t> is Print working directory (current directory in the tree). cd command is to change directory.  </a:t>
          </a:r>
          <a:r>
            <a:rPr lang="en-US" dirty="0" err="1"/>
            <a:t>Pwd</a:t>
          </a:r>
          <a:r>
            <a:rPr lang="en-US" dirty="0"/>
            <a:t>= print working directory </a:t>
          </a:r>
        </a:p>
      </dgm:t>
    </dgm:pt>
    <dgm:pt modelId="{13FA563E-49CA-4C34-8F30-86D7EE2373E5}" type="parTrans" cxnId="{6A6FF646-7FEB-4C91-B2DF-E8452A9DE526}">
      <dgm:prSet/>
      <dgm:spPr/>
      <dgm:t>
        <a:bodyPr/>
        <a:lstStyle/>
        <a:p>
          <a:endParaRPr lang="en-US"/>
        </a:p>
      </dgm:t>
    </dgm:pt>
    <dgm:pt modelId="{AF8DF308-B547-4230-A097-E75C00C01C3D}" type="sibTrans" cxnId="{6A6FF646-7FEB-4C91-B2DF-E8452A9DE526}">
      <dgm:prSet/>
      <dgm:spPr/>
      <dgm:t>
        <a:bodyPr/>
        <a:lstStyle/>
        <a:p>
          <a:endParaRPr lang="en-US"/>
        </a:p>
      </dgm:t>
    </dgm:pt>
    <dgm:pt modelId="{872B07F0-9354-4F3C-A325-BA5AEA4E8A70}">
      <dgm:prSet/>
      <dgm:spPr/>
      <dgm:t>
        <a:bodyPr/>
        <a:lstStyle/>
        <a:p>
          <a:r>
            <a:rPr lang="en-US" dirty="0"/>
            <a:t>cd= change directory</a:t>
          </a:r>
        </a:p>
      </dgm:t>
    </dgm:pt>
    <dgm:pt modelId="{533D0261-19BE-4122-B0D4-1499BBDB740C}" type="parTrans" cxnId="{C73F0C75-78E4-4C6A-954D-CA8F54F2AA88}">
      <dgm:prSet/>
      <dgm:spPr/>
      <dgm:t>
        <a:bodyPr/>
        <a:lstStyle/>
        <a:p>
          <a:endParaRPr lang="en-US"/>
        </a:p>
      </dgm:t>
    </dgm:pt>
    <dgm:pt modelId="{A0BADA0E-87B5-4C1B-B922-86A21C007EBB}" type="sibTrans" cxnId="{C73F0C75-78E4-4C6A-954D-CA8F54F2AA88}">
      <dgm:prSet/>
      <dgm:spPr/>
      <dgm:t>
        <a:bodyPr/>
        <a:lstStyle/>
        <a:p>
          <a:endParaRPr lang="en-US"/>
        </a:p>
      </dgm:t>
    </dgm:pt>
    <dgm:pt modelId="{053A0A1B-DE64-44B9-996B-BBA6EE991963}">
      <dgm:prSet/>
      <dgm:spPr/>
      <dgm:t>
        <a:bodyPr/>
        <a:lstStyle/>
        <a:p>
          <a:r>
            <a:rPr lang="en-US"/>
            <a:t>2. Explain the differences between a relative path and an absolute/full path in Linux.</a:t>
          </a:r>
        </a:p>
      </dgm:t>
    </dgm:pt>
    <dgm:pt modelId="{AB034757-1C0F-4A8E-A163-655A99353DA2}" type="parTrans" cxnId="{4DA05B0E-0FFF-4CB3-8A5B-F7E8D0784C30}">
      <dgm:prSet/>
      <dgm:spPr/>
      <dgm:t>
        <a:bodyPr/>
        <a:lstStyle/>
        <a:p>
          <a:endParaRPr lang="en-US"/>
        </a:p>
      </dgm:t>
    </dgm:pt>
    <dgm:pt modelId="{63CE9B18-4F52-44D4-9D8D-49AF548B97D8}" type="sibTrans" cxnId="{4DA05B0E-0FFF-4CB3-8A5B-F7E8D0784C30}">
      <dgm:prSet/>
      <dgm:spPr/>
      <dgm:t>
        <a:bodyPr/>
        <a:lstStyle/>
        <a:p>
          <a:endParaRPr lang="en-US"/>
        </a:p>
      </dgm:t>
    </dgm:pt>
    <dgm:pt modelId="{AA1A3F3B-992C-4000-9E29-C096D9AE22BA}">
      <dgm:prSet/>
      <dgm:spPr/>
      <dgm:t>
        <a:bodyPr/>
        <a:lstStyle/>
        <a:p>
          <a:r>
            <a:rPr lang="en-US"/>
            <a:t>Absolute pathname is,</a:t>
          </a:r>
          <a:r>
            <a:rPr lang="en-US" b="0" i="0"/>
            <a:t> The full pathname to a certain file or directory starting from the root directory.</a:t>
          </a:r>
          <a:endParaRPr lang="en-US"/>
        </a:p>
      </dgm:t>
    </dgm:pt>
    <dgm:pt modelId="{A7C000A2-18ED-4B47-8D0E-928A32492942}" type="parTrans" cxnId="{C22D1875-76E5-41AE-A40C-C2D4BF65200E}">
      <dgm:prSet/>
      <dgm:spPr/>
      <dgm:t>
        <a:bodyPr/>
        <a:lstStyle/>
        <a:p>
          <a:endParaRPr lang="en-US"/>
        </a:p>
      </dgm:t>
    </dgm:pt>
    <dgm:pt modelId="{A730DF1F-2E77-43AA-803C-8DA074A27F55}" type="sibTrans" cxnId="{C22D1875-76E5-41AE-A40C-C2D4BF65200E}">
      <dgm:prSet/>
      <dgm:spPr/>
      <dgm:t>
        <a:bodyPr/>
        <a:lstStyle/>
        <a:p>
          <a:endParaRPr lang="en-US"/>
        </a:p>
      </dgm:t>
    </dgm:pt>
    <dgm:pt modelId="{5E56304C-EE53-4020-9E37-0F85B9F49A62}">
      <dgm:prSet/>
      <dgm:spPr/>
      <dgm:t>
        <a:bodyPr/>
        <a:lstStyle/>
        <a:p>
          <a:r>
            <a:rPr lang="en-US"/>
            <a:t>Relative pathname is,</a:t>
          </a:r>
          <a:r>
            <a:rPr lang="en-US" b="0" i="0"/>
            <a:t> The pathname of a target directory relative to your current directory in the tree. </a:t>
          </a:r>
          <a:endParaRPr lang="en-US"/>
        </a:p>
      </dgm:t>
    </dgm:pt>
    <dgm:pt modelId="{227D806B-E350-4228-94DC-9D693902A127}" type="parTrans" cxnId="{A420CD15-8805-4B3E-943C-AD6024DEE05F}">
      <dgm:prSet/>
      <dgm:spPr/>
      <dgm:t>
        <a:bodyPr/>
        <a:lstStyle/>
        <a:p>
          <a:endParaRPr lang="en-US"/>
        </a:p>
      </dgm:t>
    </dgm:pt>
    <dgm:pt modelId="{6FD44C0F-1605-41E0-ABCA-9F8792412169}" type="sibTrans" cxnId="{A420CD15-8805-4B3E-943C-AD6024DEE05F}">
      <dgm:prSet/>
      <dgm:spPr/>
      <dgm:t>
        <a:bodyPr/>
        <a:lstStyle/>
        <a:p>
          <a:endParaRPr lang="en-US"/>
        </a:p>
      </dgm:t>
    </dgm:pt>
    <dgm:pt modelId="{549A990A-9B4C-4CE1-99E7-3C492A7E466B}" type="pres">
      <dgm:prSet presAssocID="{9F43900D-B355-4F20-8349-87582444E3FA}" presName="linear" presStyleCnt="0">
        <dgm:presLayoutVars>
          <dgm:animLvl val="lvl"/>
          <dgm:resizeHandles val="exact"/>
        </dgm:presLayoutVars>
      </dgm:prSet>
      <dgm:spPr/>
    </dgm:pt>
    <dgm:pt modelId="{5F9883F2-E9DE-4B16-9463-B0BB0B5353B6}" type="pres">
      <dgm:prSet presAssocID="{A87249B4-50B3-4634-84F9-5E52CB60FAC9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225B63A-04EC-41A7-840D-0FB23BFD8B08}" type="pres">
      <dgm:prSet presAssocID="{1E0310D0-1C8A-4D80-B721-2BCFAEDD4F18}" presName="spacer" presStyleCnt="0"/>
      <dgm:spPr/>
    </dgm:pt>
    <dgm:pt modelId="{CF80E76E-93DE-42E9-B18E-15165F11C538}" type="pres">
      <dgm:prSet presAssocID="{122F1763-4C8B-49CE-A05D-85A8649BDDE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374F4BD8-E8DF-4450-9528-0A056FD3758E}" type="pres">
      <dgm:prSet presAssocID="{AF8DF308-B547-4230-A097-E75C00C01C3D}" presName="spacer" presStyleCnt="0"/>
      <dgm:spPr/>
    </dgm:pt>
    <dgm:pt modelId="{30DCB3C0-ED92-41D3-A3AC-7EAAC691B701}" type="pres">
      <dgm:prSet presAssocID="{872B07F0-9354-4F3C-A325-BA5AEA4E8A7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4343B7F-CD7F-40D9-8A5B-AE9E4EB189DA}" type="pres">
      <dgm:prSet presAssocID="{A0BADA0E-87B5-4C1B-B922-86A21C007EBB}" presName="spacer" presStyleCnt="0"/>
      <dgm:spPr/>
    </dgm:pt>
    <dgm:pt modelId="{6AC49DEC-F62F-49B3-A4E8-16525BCC1283}" type="pres">
      <dgm:prSet presAssocID="{053A0A1B-DE64-44B9-996B-BBA6EE99196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D80E65D-FC18-4902-9181-1CFEF519B094}" type="pres">
      <dgm:prSet presAssocID="{63CE9B18-4F52-44D4-9D8D-49AF548B97D8}" presName="spacer" presStyleCnt="0"/>
      <dgm:spPr/>
    </dgm:pt>
    <dgm:pt modelId="{A0B3E0DD-CFB2-4592-BC80-389C4C5CA261}" type="pres">
      <dgm:prSet presAssocID="{AA1A3F3B-992C-4000-9E29-C096D9AE22B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F27CCEB-D9C3-4AD1-A3F8-618D43ECB663}" type="pres">
      <dgm:prSet presAssocID="{A730DF1F-2E77-43AA-803C-8DA074A27F55}" presName="spacer" presStyleCnt="0"/>
      <dgm:spPr/>
    </dgm:pt>
    <dgm:pt modelId="{9AE944DD-7148-45A4-A9FA-13E26472AC15}" type="pres">
      <dgm:prSet presAssocID="{5E56304C-EE53-4020-9E37-0F85B9F49A6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CEE1408-28D1-4E6D-82C9-4F8D6AB65827}" type="presOf" srcId="{A87249B4-50B3-4634-84F9-5E52CB60FAC9}" destId="{5F9883F2-E9DE-4B16-9463-B0BB0B5353B6}" srcOrd="0" destOrd="0" presId="urn:microsoft.com/office/officeart/2005/8/layout/vList2"/>
    <dgm:cxn modelId="{4DA05B0E-0FFF-4CB3-8A5B-F7E8D0784C30}" srcId="{9F43900D-B355-4F20-8349-87582444E3FA}" destId="{053A0A1B-DE64-44B9-996B-BBA6EE991963}" srcOrd="3" destOrd="0" parTransId="{AB034757-1C0F-4A8E-A163-655A99353DA2}" sibTransId="{63CE9B18-4F52-44D4-9D8D-49AF548B97D8}"/>
    <dgm:cxn modelId="{A420CD15-8805-4B3E-943C-AD6024DEE05F}" srcId="{9F43900D-B355-4F20-8349-87582444E3FA}" destId="{5E56304C-EE53-4020-9E37-0F85B9F49A62}" srcOrd="5" destOrd="0" parTransId="{227D806B-E350-4228-94DC-9D693902A127}" sibTransId="{6FD44C0F-1605-41E0-ABCA-9F8792412169}"/>
    <dgm:cxn modelId="{CF3C4F41-8BFE-4B90-8266-9856BA42E096}" type="presOf" srcId="{AA1A3F3B-992C-4000-9E29-C096D9AE22BA}" destId="{A0B3E0DD-CFB2-4592-BC80-389C4C5CA261}" srcOrd="0" destOrd="0" presId="urn:microsoft.com/office/officeart/2005/8/layout/vList2"/>
    <dgm:cxn modelId="{6A6FF646-7FEB-4C91-B2DF-E8452A9DE526}" srcId="{9F43900D-B355-4F20-8349-87582444E3FA}" destId="{122F1763-4C8B-49CE-A05D-85A8649BDDE8}" srcOrd="1" destOrd="0" parTransId="{13FA563E-49CA-4C34-8F30-86D7EE2373E5}" sibTransId="{AF8DF308-B547-4230-A097-E75C00C01C3D}"/>
    <dgm:cxn modelId="{0A903C68-F0C1-4B3C-89B9-23175C3E00B5}" type="presOf" srcId="{122F1763-4C8B-49CE-A05D-85A8649BDDE8}" destId="{CF80E76E-93DE-42E9-B18E-15165F11C538}" srcOrd="0" destOrd="0" presId="urn:microsoft.com/office/officeart/2005/8/layout/vList2"/>
    <dgm:cxn modelId="{AF442C69-14E4-441B-8506-9CED941D6722}" srcId="{9F43900D-B355-4F20-8349-87582444E3FA}" destId="{A87249B4-50B3-4634-84F9-5E52CB60FAC9}" srcOrd="0" destOrd="0" parTransId="{89A6DE2D-1E23-417C-A189-41F2DF85292B}" sibTransId="{1E0310D0-1C8A-4D80-B721-2BCFAEDD4F18}"/>
    <dgm:cxn modelId="{C73F0C75-78E4-4C6A-954D-CA8F54F2AA88}" srcId="{9F43900D-B355-4F20-8349-87582444E3FA}" destId="{872B07F0-9354-4F3C-A325-BA5AEA4E8A70}" srcOrd="2" destOrd="0" parTransId="{533D0261-19BE-4122-B0D4-1499BBDB740C}" sibTransId="{A0BADA0E-87B5-4C1B-B922-86A21C007EBB}"/>
    <dgm:cxn modelId="{C22D1875-76E5-41AE-A40C-C2D4BF65200E}" srcId="{9F43900D-B355-4F20-8349-87582444E3FA}" destId="{AA1A3F3B-992C-4000-9E29-C096D9AE22BA}" srcOrd="4" destOrd="0" parTransId="{A7C000A2-18ED-4B47-8D0E-928A32492942}" sibTransId="{A730DF1F-2E77-43AA-803C-8DA074A27F55}"/>
    <dgm:cxn modelId="{D09BF483-9763-443C-AB5C-AF19E395DEB6}" type="presOf" srcId="{053A0A1B-DE64-44B9-996B-BBA6EE991963}" destId="{6AC49DEC-F62F-49B3-A4E8-16525BCC1283}" srcOrd="0" destOrd="0" presId="urn:microsoft.com/office/officeart/2005/8/layout/vList2"/>
    <dgm:cxn modelId="{241C9695-0049-413D-9DAA-C7702AAB380B}" type="presOf" srcId="{872B07F0-9354-4F3C-A325-BA5AEA4E8A70}" destId="{30DCB3C0-ED92-41D3-A3AC-7EAAC691B701}" srcOrd="0" destOrd="0" presId="urn:microsoft.com/office/officeart/2005/8/layout/vList2"/>
    <dgm:cxn modelId="{2896F3B4-D35A-4D52-9731-243127B981D5}" type="presOf" srcId="{5E56304C-EE53-4020-9E37-0F85B9F49A62}" destId="{9AE944DD-7148-45A4-A9FA-13E26472AC15}" srcOrd="0" destOrd="0" presId="urn:microsoft.com/office/officeart/2005/8/layout/vList2"/>
    <dgm:cxn modelId="{0C6AF5FC-94B1-4E98-BEA3-78277FAB5A23}" type="presOf" srcId="{9F43900D-B355-4F20-8349-87582444E3FA}" destId="{549A990A-9B4C-4CE1-99E7-3C492A7E466B}" srcOrd="0" destOrd="0" presId="urn:microsoft.com/office/officeart/2005/8/layout/vList2"/>
    <dgm:cxn modelId="{80BAF2E2-55A3-40DA-8E71-D1C767FEFFBE}" type="presParOf" srcId="{549A990A-9B4C-4CE1-99E7-3C492A7E466B}" destId="{5F9883F2-E9DE-4B16-9463-B0BB0B5353B6}" srcOrd="0" destOrd="0" presId="urn:microsoft.com/office/officeart/2005/8/layout/vList2"/>
    <dgm:cxn modelId="{C9BAF85A-EE8F-480C-884A-26334E41906C}" type="presParOf" srcId="{549A990A-9B4C-4CE1-99E7-3C492A7E466B}" destId="{7225B63A-04EC-41A7-840D-0FB23BFD8B08}" srcOrd="1" destOrd="0" presId="urn:microsoft.com/office/officeart/2005/8/layout/vList2"/>
    <dgm:cxn modelId="{050BFF23-2B2A-408B-BC14-BEE787038E6A}" type="presParOf" srcId="{549A990A-9B4C-4CE1-99E7-3C492A7E466B}" destId="{CF80E76E-93DE-42E9-B18E-15165F11C538}" srcOrd="2" destOrd="0" presId="urn:microsoft.com/office/officeart/2005/8/layout/vList2"/>
    <dgm:cxn modelId="{A5818143-3F00-411E-913E-88220FAB92BC}" type="presParOf" srcId="{549A990A-9B4C-4CE1-99E7-3C492A7E466B}" destId="{374F4BD8-E8DF-4450-9528-0A056FD3758E}" srcOrd="3" destOrd="0" presId="urn:microsoft.com/office/officeart/2005/8/layout/vList2"/>
    <dgm:cxn modelId="{BBCCF467-C90A-43F0-89DE-962C88281CDD}" type="presParOf" srcId="{549A990A-9B4C-4CE1-99E7-3C492A7E466B}" destId="{30DCB3C0-ED92-41D3-A3AC-7EAAC691B701}" srcOrd="4" destOrd="0" presId="urn:microsoft.com/office/officeart/2005/8/layout/vList2"/>
    <dgm:cxn modelId="{DBEF384C-F760-4111-942E-5156F1DB6C16}" type="presParOf" srcId="{549A990A-9B4C-4CE1-99E7-3C492A7E466B}" destId="{A4343B7F-CD7F-40D9-8A5B-AE9E4EB189DA}" srcOrd="5" destOrd="0" presId="urn:microsoft.com/office/officeart/2005/8/layout/vList2"/>
    <dgm:cxn modelId="{9A10B407-7F9B-47CB-ADC9-3509F1D0BC8A}" type="presParOf" srcId="{549A990A-9B4C-4CE1-99E7-3C492A7E466B}" destId="{6AC49DEC-F62F-49B3-A4E8-16525BCC1283}" srcOrd="6" destOrd="0" presId="urn:microsoft.com/office/officeart/2005/8/layout/vList2"/>
    <dgm:cxn modelId="{94F8E956-3066-41E0-BC18-FB410D618425}" type="presParOf" srcId="{549A990A-9B4C-4CE1-99E7-3C492A7E466B}" destId="{7D80E65D-FC18-4902-9181-1CFEF519B094}" srcOrd="7" destOrd="0" presId="urn:microsoft.com/office/officeart/2005/8/layout/vList2"/>
    <dgm:cxn modelId="{7895C23D-8097-465C-AB57-DAF74C5FD3EA}" type="presParOf" srcId="{549A990A-9B4C-4CE1-99E7-3C492A7E466B}" destId="{A0B3E0DD-CFB2-4592-BC80-389C4C5CA261}" srcOrd="8" destOrd="0" presId="urn:microsoft.com/office/officeart/2005/8/layout/vList2"/>
    <dgm:cxn modelId="{DF256664-F031-4D7F-9F62-03F0D46EC913}" type="presParOf" srcId="{549A990A-9B4C-4CE1-99E7-3C492A7E466B}" destId="{2F27CCEB-D9C3-4AD1-A3F8-618D43ECB663}" srcOrd="9" destOrd="0" presId="urn:microsoft.com/office/officeart/2005/8/layout/vList2"/>
    <dgm:cxn modelId="{077270F3-0381-4416-8236-9F2D446E2526}" type="presParOf" srcId="{549A990A-9B4C-4CE1-99E7-3C492A7E466B}" destId="{9AE944DD-7148-45A4-A9FA-13E26472AC1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71071B-FE0E-4443-A402-DDC04C6A2E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0C485E-DFF7-4D39-982D-EC2CBECC8E80}">
      <dgm:prSet/>
      <dgm:spPr/>
      <dgm:t>
        <a:bodyPr/>
        <a:lstStyle/>
        <a:p>
          <a:r>
            <a:rPr lang="en-US"/>
            <a:t>1. What are the file permissions of the script?</a:t>
          </a:r>
        </a:p>
      </dgm:t>
    </dgm:pt>
    <dgm:pt modelId="{6E76ED55-78DB-4AB1-A2D2-CE57B21AD6BC}" type="parTrans" cxnId="{51BF6A70-89C3-4CD4-B30C-E7D371A9FC85}">
      <dgm:prSet/>
      <dgm:spPr/>
      <dgm:t>
        <a:bodyPr/>
        <a:lstStyle/>
        <a:p>
          <a:endParaRPr lang="en-US"/>
        </a:p>
      </dgm:t>
    </dgm:pt>
    <dgm:pt modelId="{BFFB41C0-1780-4D7E-A4DA-60B9AFDAC780}" type="sibTrans" cxnId="{51BF6A70-89C3-4CD4-B30C-E7D371A9FC85}">
      <dgm:prSet/>
      <dgm:spPr/>
      <dgm:t>
        <a:bodyPr/>
        <a:lstStyle/>
        <a:p>
          <a:endParaRPr lang="en-US"/>
        </a:p>
      </dgm:t>
    </dgm:pt>
    <dgm:pt modelId="{D1FBFF43-3F5D-4C0C-87B7-952FA69878A6}">
      <dgm:prSet/>
      <dgm:spPr/>
      <dgm:t>
        <a:bodyPr/>
        <a:lstStyle/>
        <a:p>
          <a:r>
            <a:rPr lang="en-US" dirty="0"/>
            <a:t>The permissions of the file. In order to get that, you need to run ls -l </a:t>
          </a:r>
          <a:r>
            <a:rPr lang="en-US" dirty="0" err="1"/>
            <a:t>todolist</a:t>
          </a:r>
          <a:r>
            <a:rPr lang="en-US" dirty="0"/>
            <a:t>. Then get the permission from the result and paste as answer.</a:t>
          </a:r>
        </a:p>
      </dgm:t>
    </dgm:pt>
    <dgm:pt modelId="{3C13C9A6-3F4F-49B1-ADA0-002FEE838D73}" type="parTrans" cxnId="{18225EF9-AAB6-481F-849A-1D22FE96D44B}">
      <dgm:prSet/>
      <dgm:spPr/>
      <dgm:t>
        <a:bodyPr/>
        <a:lstStyle/>
        <a:p>
          <a:endParaRPr lang="en-US"/>
        </a:p>
      </dgm:t>
    </dgm:pt>
    <dgm:pt modelId="{3969A434-67AA-4568-AFD6-BC570CF12A00}" type="sibTrans" cxnId="{18225EF9-AAB6-481F-849A-1D22FE96D44B}">
      <dgm:prSet/>
      <dgm:spPr/>
      <dgm:t>
        <a:bodyPr/>
        <a:lstStyle/>
        <a:p>
          <a:endParaRPr lang="en-US"/>
        </a:p>
      </dgm:t>
    </dgm:pt>
    <dgm:pt modelId="{FA8A1B76-12A7-4CE7-AE4C-290E663C4C0B}">
      <dgm:prSet/>
      <dgm:spPr/>
      <dgm:t>
        <a:bodyPr/>
        <a:lstStyle/>
        <a:p>
          <a:r>
            <a:rPr lang="en-US"/>
            <a:t>2. What’s the name of the user-defined variable in the script?</a:t>
          </a:r>
        </a:p>
      </dgm:t>
    </dgm:pt>
    <dgm:pt modelId="{C4C999C1-C245-426C-BE86-D3CEEDC6C0BF}" type="parTrans" cxnId="{EFC4A2AF-093F-4D9B-B48D-92908B2E2374}">
      <dgm:prSet/>
      <dgm:spPr/>
      <dgm:t>
        <a:bodyPr/>
        <a:lstStyle/>
        <a:p>
          <a:endParaRPr lang="en-US"/>
        </a:p>
      </dgm:t>
    </dgm:pt>
    <dgm:pt modelId="{03D53AF6-EFD3-4601-8A34-7EC7FAF37EB6}" type="sibTrans" cxnId="{EFC4A2AF-093F-4D9B-B48D-92908B2E2374}">
      <dgm:prSet/>
      <dgm:spPr/>
      <dgm:t>
        <a:bodyPr/>
        <a:lstStyle/>
        <a:p>
          <a:endParaRPr lang="en-US"/>
        </a:p>
      </dgm:t>
    </dgm:pt>
    <dgm:pt modelId="{5937A2F1-9750-4CCA-8757-CE09528B9D36}">
      <dgm:prSet/>
      <dgm:spPr/>
      <dgm:t>
        <a:bodyPr/>
        <a:lstStyle/>
        <a:p>
          <a:r>
            <a:rPr lang="en-US" dirty="0"/>
            <a:t>The user variable is text</a:t>
          </a:r>
        </a:p>
      </dgm:t>
    </dgm:pt>
    <dgm:pt modelId="{C9D7F2AC-6FA8-493D-B05D-6C49A3250EB2}" type="parTrans" cxnId="{E82A6C63-D47B-4E84-AAC7-7D297EEE7B43}">
      <dgm:prSet/>
      <dgm:spPr/>
      <dgm:t>
        <a:bodyPr/>
        <a:lstStyle/>
        <a:p>
          <a:endParaRPr lang="en-US"/>
        </a:p>
      </dgm:t>
    </dgm:pt>
    <dgm:pt modelId="{3F261A36-8CE6-4767-9E38-4E4DE0A75ABE}" type="sibTrans" cxnId="{E82A6C63-D47B-4E84-AAC7-7D297EEE7B43}">
      <dgm:prSet/>
      <dgm:spPr/>
      <dgm:t>
        <a:bodyPr/>
        <a:lstStyle/>
        <a:p>
          <a:endParaRPr lang="en-US"/>
        </a:p>
      </dgm:t>
    </dgm:pt>
    <dgm:pt modelId="{4775A007-FFF6-47C3-9D75-60AC2409CD01}">
      <dgm:prSet/>
      <dgm:spPr/>
      <dgm:t>
        <a:bodyPr/>
        <a:lstStyle/>
        <a:p>
          <a:r>
            <a:rPr lang="en-US"/>
            <a:t>3. Which redirection meta-character is used in the script? What does it do?</a:t>
          </a:r>
        </a:p>
      </dgm:t>
    </dgm:pt>
    <dgm:pt modelId="{B7A3D582-C390-4BDC-BD03-E8E96DD522D5}" type="parTrans" cxnId="{DCE921BD-B85A-48CD-B8CE-BDF53DAE5C4B}">
      <dgm:prSet/>
      <dgm:spPr/>
      <dgm:t>
        <a:bodyPr/>
        <a:lstStyle/>
        <a:p>
          <a:endParaRPr lang="en-US"/>
        </a:p>
      </dgm:t>
    </dgm:pt>
    <dgm:pt modelId="{5003FB7D-E60A-4762-8CC2-92E055FCD474}" type="sibTrans" cxnId="{DCE921BD-B85A-48CD-B8CE-BDF53DAE5C4B}">
      <dgm:prSet/>
      <dgm:spPr/>
      <dgm:t>
        <a:bodyPr/>
        <a:lstStyle/>
        <a:p>
          <a:endParaRPr lang="en-US"/>
        </a:p>
      </dgm:t>
    </dgm:pt>
    <dgm:pt modelId="{59025349-A64B-4CFF-8F59-97EF23A2A236}">
      <dgm:prSet/>
      <dgm:spPr/>
      <dgm:t>
        <a:bodyPr/>
        <a:lstStyle/>
        <a:p>
          <a:r>
            <a:rPr lang="en-US" dirty="0"/>
            <a:t> The redirection character is &gt;&gt;</a:t>
          </a:r>
        </a:p>
      </dgm:t>
    </dgm:pt>
    <dgm:pt modelId="{F43D7698-8A61-4DB9-BB17-A8286740EFF3}" type="parTrans" cxnId="{1DF3377C-B07C-477B-8391-96848FEC32A7}">
      <dgm:prSet/>
      <dgm:spPr/>
      <dgm:t>
        <a:bodyPr/>
        <a:lstStyle/>
        <a:p>
          <a:endParaRPr lang="en-US"/>
        </a:p>
      </dgm:t>
    </dgm:pt>
    <dgm:pt modelId="{0106171C-F86C-4AA5-90F3-6752605F5A9E}" type="sibTrans" cxnId="{1DF3377C-B07C-477B-8391-96848FEC32A7}">
      <dgm:prSet/>
      <dgm:spPr/>
      <dgm:t>
        <a:bodyPr/>
        <a:lstStyle/>
        <a:p>
          <a:endParaRPr lang="en-US"/>
        </a:p>
      </dgm:t>
    </dgm:pt>
    <dgm:pt modelId="{4ABBD4A2-4372-4CBD-B16F-39B5CF82FA0E}" type="pres">
      <dgm:prSet presAssocID="{6971071B-FE0E-4443-A402-DDC04C6A2E1C}" presName="linear" presStyleCnt="0">
        <dgm:presLayoutVars>
          <dgm:animLvl val="lvl"/>
          <dgm:resizeHandles val="exact"/>
        </dgm:presLayoutVars>
      </dgm:prSet>
      <dgm:spPr/>
    </dgm:pt>
    <dgm:pt modelId="{2EBD971F-29D7-4739-954E-CBA3050971E9}" type="pres">
      <dgm:prSet presAssocID="{C60C485E-DFF7-4D39-982D-EC2CBECC8E8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B3B2A907-F3FC-48FC-8DE9-676D6AC5F38B}" type="pres">
      <dgm:prSet presAssocID="{BFFB41C0-1780-4D7E-A4DA-60B9AFDAC780}" presName="spacer" presStyleCnt="0"/>
      <dgm:spPr/>
    </dgm:pt>
    <dgm:pt modelId="{0764AC95-2ABE-4642-82B0-19668FDEDD2E}" type="pres">
      <dgm:prSet presAssocID="{D1FBFF43-3F5D-4C0C-87B7-952FA69878A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F3203F5-EAED-4103-A659-9D051E58BA63}" type="pres">
      <dgm:prSet presAssocID="{3969A434-67AA-4568-AFD6-BC570CF12A00}" presName="spacer" presStyleCnt="0"/>
      <dgm:spPr/>
    </dgm:pt>
    <dgm:pt modelId="{8806EF65-9833-4EA8-A141-588D49349516}" type="pres">
      <dgm:prSet presAssocID="{FA8A1B76-12A7-4CE7-AE4C-290E663C4C0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D022D65-E407-45DD-80BC-33A0B598E3D4}" type="pres">
      <dgm:prSet presAssocID="{03D53AF6-EFD3-4601-8A34-7EC7FAF37EB6}" presName="spacer" presStyleCnt="0"/>
      <dgm:spPr/>
    </dgm:pt>
    <dgm:pt modelId="{54F40666-D038-4DF2-879B-7F2F03BE9A57}" type="pres">
      <dgm:prSet presAssocID="{5937A2F1-9750-4CCA-8757-CE09528B9D3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552215F-A63E-4C9D-975A-93036BAFD975}" type="pres">
      <dgm:prSet presAssocID="{3F261A36-8CE6-4767-9E38-4E4DE0A75ABE}" presName="spacer" presStyleCnt="0"/>
      <dgm:spPr/>
    </dgm:pt>
    <dgm:pt modelId="{1C64A336-DEF8-41B4-BF4C-F7C5CCBD920A}" type="pres">
      <dgm:prSet presAssocID="{4775A007-FFF6-47C3-9D75-60AC2409CD0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FCFFA9C0-CC25-4273-863E-F0D66D9AB787}" type="pres">
      <dgm:prSet presAssocID="{5003FB7D-E60A-4762-8CC2-92E055FCD474}" presName="spacer" presStyleCnt="0"/>
      <dgm:spPr/>
    </dgm:pt>
    <dgm:pt modelId="{35CB476C-4E46-4209-9A7A-38BE33B582E8}" type="pres">
      <dgm:prSet presAssocID="{59025349-A64B-4CFF-8F59-97EF23A2A23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8AA7D3B-D60B-42ED-91E5-E24AADC9AD29}" type="presOf" srcId="{4775A007-FFF6-47C3-9D75-60AC2409CD01}" destId="{1C64A336-DEF8-41B4-BF4C-F7C5CCBD920A}" srcOrd="0" destOrd="0" presId="urn:microsoft.com/office/officeart/2005/8/layout/vList2"/>
    <dgm:cxn modelId="{EBF3873F-36F7-4EE4-B6E1-50D8C246728B}" type="presOf" srcId="{6971071B-FE0E-4443-A402-DDC04C6A2E1C}" destId="{4ABBD4A2-4372-4CBD-B16F-39B5CF82FA0E}" srcOrd="0" destOrd="0" presId="urn:microsoft.com/office/officeart/2005/8/layout/vList2"/>
    <dgm:cxn modelId="{4C38255D-B304-471B-9519-7CEDBE1438AB}" type="presOf" srcId="{5937A2F1-9750-4CCA-8757-CE09528B9D36}" destId="{54F40666-D038-4DF2-879B-7F2F03BE9A57}" srcOrd="0" destOrd="0" presId="urn:microsoft.com/office/officeart/2005/8/layout/vList2"/>
    <dgm:cxn modelId="{E82A6C63-D47B-4E84-AAC7-7D297EEE7B43}" srcId="{6971071B-FE0E-4443-A402-DDC04C6A2E1C}" destId="{5937A2F1-9750-4CCA-8757-CE09528B9D36}" srcOrd="3" destOrd="0" parTransId="{C9D7F2AC-6FA8-493D-B05D-6C49A3250EB2}" sibTransId="{3F261A36-8CE6-4767-9E38-4E4DE0A75ABE}"/>
    <dgm:cxn modelId="{51BF6A70-89C3-4CD4-B30C-E7D371A9FC85}" srcId="{6971071B-FE0E-4443-A402-DDC04C6A2E1C}" destId="{C60C485E-DFF7-4D39-982D-EC2CBECC8E80}" srcOrd="0" destOrd="0" parTransId="{6E76ED55-78DB-4AB1-A2D2-CE57B21AD6BC}" sibTransId="{BFFB41C0-1780-4D7E-A4DA-60B9AFDAC780}"/>
    <dgm:cxn modelId="{1DF3377C-B07C-477B-8391-96848FEC32A7}" srcId="{6971071B-FE0E-4443-A402-DDC04C6A2E1C}" destId="{59025349-A64B-4CFF-8F59-97EF23A2A236}" srcOrd="5" destOrd="0" parTransId="{F43D7698-8A61-4DB9-BB17-A8286740EFF3}" sibTransId="{0106171C-F86C-4AA5-90F3-6752605F5A9E}"/>
    <dgm:cxn modelId="{AA4A0086-BC99-47AD-B107-DCD3C6BBE469}" type="presOf" srcId="{D1FBFF43-3F5D-4C0C-87B7-952FA69878A6}" destId="{0764AC95-2ABE-4642-82B0-19668FDEDD2E}" srcOrd="0" destOrd="0" presId="urn:microsoft.com/office/officeart/2005/8/layout/vList2"/>
    <dgm:cxn modelId="{D9EB58A5-86CA-43AC-8323-DDAE5F6CAB80}" type="presOf" srcId="{C60C485E-DFF7-4D39-982D-EC2CBECC8E80}" destId="{2EBD971F-29D7-4739-954E-CBA3050971E9}" srcOrd="0" destOrd="0" presId="urn:microsoft.com/office/officeart/2005/8/layout/vList2"/>
    <dgm:cxn modelId="{EFC4A2AF-093F-4D9B-B48D-92908B2E2374}" srcId="{6971071B-FE0E-4443-A402-DDC04C6A2E1C}" destId="{FA8A1B76-12A7-4CE7-AE4C-290E663C4C0B}" srcOrd="2" destOrd="0" parTransId="{C4C999C1-C245-426C-BE86-D3CEEDC6C0BF}" sibTransId="{03D53AF6-EFD3-4601-8A34-7EC7FAF37EB6}"/>
    <dgm:cxn modelId="{819AEFB2-0A22-48E7-BE0D-9484B5A7B8D1}" type="presOf" srcId="{59025349-A64B-4CFF-8F59-97EF23A2A236}" destId="{35CB476C-4E46-4209-9A7A-38BE33B582E8}" srcOrd="0" destOrd="0" presId="urn:microsoft.com/office/officeart/2005/8/layout/vList2"/>
    <dgm:cxn modelId="{DCE921BD-B85A-48CD-B8CE-BDF53DAE5C4B}" srcId="{6971071B-FE0E-4443-A402-DDC04C6A2E1C}" destId="{4775A007-FFF6-47C3-9D75-60AC2409CD01}" srcOrd="4" destOrd="0" parTransId="{B7A3D582-C390-4BDC-BD03-E8E96DD522D5}" sibTransId="{5003FB7D-E60A-4762-8CC2-92E055FCD474}"/>
    <dgm:cxn modelId="{50F44DE6-EB54-44F2-9FEF-3D647C8104D1}" type="presOf" srcId="{FA8A1B76-12A7-4CE7-AE4C-290E663C4C0B}" destId="{8806EF65-9833-4EA8-A141-588D49349516}" srcOrd="0" destOrd="0" presId="urn:microsoft.com/office/officeart/2005/8/layout/vList2"/>
    <dgm:cxn modelId="{18225EF9-AAB6-481F-849A-1D22FE96D44B}" srcId="{6971071B-FE0E-4443-A402-DDC04C6A2E1C}" destId="{D1FBFF43-3F5D-4C0C-87B7-952FA69878A6}" srcOrd="1" destOrd="0" parTransId="{3C13C9A6-3F4F-49B1-ADA0-002FEE838D73}" sibTransId="{3969A434-67AA-4568-AFD6-BC570CF12A00}"/>
    <dgm:cxn modelId="{22425005-D22C-414A-9419-7CB753ABC7AE}" type="presParOf" srcId="{4ABBD4A2-4372-4CBD-B16F-39B5CF82FA0E}" destId="{2EBD971F-29D7-4739-954E-CBA3050971E9}" srcOrd="0" destOrd="0" presId="urn:microsoft.com/office/officeart/2005/8/layout/vList2"/>
    <dgm:cxn modelId="{2D275237-92A2-4B0F-8314-FFDA80668A73}" type="presParOf" srcId="{4ABBD4A2-4372-4CBD-B16F-39B5CF82FA0E}" destId="{B3B2A907-F3FC-48FC-8DE9-676D6AC5F38B}" srcOrd="1" destOrd="0" presId="urn:microsoft.com/office/officeart/2005/8/layout/vList2"/>
    <dgm:cxn modelId="{AC9AB509-12E9-40AE-8BC4-F67DB1392C29}" type="presParOf" srcId="{4ABBD4A2-4372-4CBD-B16F-39B5CF82FA0E}" destId="{0764AC95-2ABE-4642-82B0-19668FDEDD2E}" srcOrd="2" destOrd="0" presId="urn:microsoft.com/office/officeart/2005/8/layout/vList2"/>
    <dgm:cxn modelId="{3BDA51D5-FFAE-4A1F-805F-0538477E11E1}" type="presParOf" srcId="{4ABBD4A2-4372-4CBD-B16F-39B5CF82FA0E}" destId="{2F3203F5-EAED-4103-A659-9D051E58BA63}" srcOrd="3" destOrd="0" presId="urn:microsoft.com/office/officeart/2005/8/layout/vList2"/>
    <dgm:cxn modelId="{F554D84C-E836-40E4-88A4-961467D1E896}" type="presParOf" srcId="{4ABBD4A2-4372-4CBD-B16F-39B5CF82FA0E}" destId="{8806EF65-9833-4EA8-A141-588D49349516}" srcOrd="4" destOrd="0" presId="urn:microsoft.com/office/officeart/2005/8/layout/vList2"/>
    <dgm:cxn modelId="{B8538A4A-4074-4156-ADC1-B1BB4DAF95D4}" type="presParOf" srcId="{4ABBD4A2-4372-4CBD-B16F-39B5CF82FA0E}" destId="{6D022D65-E407-45DD-80BC-33A0B598E3D4}" srcOrd="5" destOrd="0" presId="urn:microsoft.com/office/officeart/2005/8/layout/vList2"/>
    <dgm:cxn modelId="{BF692730-CCCE-4966-BB45-627E00FA846B}" type="presParOf" srcId="{4ABBD4A2-4372-4CBD-B16F-39B5CF82FA0E}" destId="{54F40666-D038-4DF2-879B-7F2F03BE9A57}" srcOrd="6" destOrd="0" presId="urn:microsoft.com/office/officeart/2005/8/layout/vList2"/>
    <dgm:cxn modelId="{F18186CE-3AC3-42DD-BB27-EFE1CD570A84}" type="presParOf" srcId="{4ABBD4A2-4372-4CBD-B16F-39B5CF82FA0E}" destId="{1552215F-A63E-4C9D-975A-93036BAFD975}" srcOrd="7" destOrd="0" presId="urn:microsoft.com/office/officeart/2005/8/layout/vList2"/>
    <dgm:cxn modelId="{ACC31911-D480-41C8-BEC1-5ABC4B569DB2}" type="presParOf" srcId="{4ABBD4A2-4372-4CBD-B16F-39B5CF82FA0E}" destId="{1C64A336-DEF8-41B4-BF4C-F7C5CCBD920A}" srcOrd="8" destOrd="0" presId="urn:microsoft.com/office/officeart/2005/8/layout/vList2"/>
    <dgm:cxn modelId="{EAB5C93D-7C3E-4A6C-AC9B-293580529C41}" type="presParOf" srcId="{4ABBD4A2-4372-4CBD-B16F-39B5CF82FA0E}" destId="{FCFFA9C0-CC25-4273-863E-F0D66D9AB787}" srcOrd="9" destOrd="0" presId="urn:microsoft.com/office/officeart/2005/8/layout/vList2"/>
    <dgm:cxn modelId="{E9F5DE47-FC5F-4777-8087-12C36B482CEB}" type="presParOf" srcId="{4ABBD4A2-4372-4CBD-B16F-39B5CF82FA0E}" destId="{35CB476C-4E46-4209-9A7A-38BE33B582E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5E4A4-3563-453F-8089-C650CEAE20F4}">
      <dsp:nvSpPr>
        <dsp:cNvPr id="0" name=""/>
        <dsp:cNvSpPr/>
      </dsp:nvSpPr>
      <dsp:spPr>
        <a:xfrm>
          <a:off x="1174" y="230874"/>
          <a:ext cx="1480466" cy="88827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Navigating the Linux File system tree</a:t>
          </a:r>
        </a:p>
      </dsp:txBody>
      <dsp:txXfrm>
        <a:off x="1174" y="230874"/>
        <a:ext cx="1480466" cy="888279"/>
      </dsp:txXfrm>
    </dsp:sp>
    <dsp:sp modelId="{9294BB65-EF86-40E4-800B-E1666B8D1A88}">
      <dsp:nvSpPr>
        <dsp:cNvPr id="0" name=""/>
        <dsp:cNvSpPr/>
      </dsp:nvSpPr>
      <dsp:spPr>
        <a:xfrm>
          <a:off x="1629688" y="230874"/>
          <a:ext cx="1480466" cy="888279"/>
        </a:xfrm>
        <a:prstGeom prst="rect">
          <a:avLst/>
        </a:prstGeom>
        <a:gradFill rotWithShape="0">
          <a:gsLst>
            <a:gs pos="0">
              <a:schemeClr val="accent2">
                <a:hueOff val="-1235358"/>
                <a:satOff val="56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235358"/>
                <a:satOff val="56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Creating directories and files</a:t>
          </a:r>
        </a:p>
      </dsp:txBody>
      <dsp:txXfrm>
        <a:off x="1629688" y="230874"/>
        <a:ext cx="1480466" cy="888279"/>
      </dsp:txXfrm>
    </dsp:sp>
    <dsp:sp modelId="{D706F66A-09DF-45F3-B5B6-E53E5FB49980}">
      <dsp:nvSpPr>
        <dsp:cNvPr id="0" name=""/>
        <dsp:cNvSpPr/>
      </dsp:nvSpPr>
      <dsp:spPr>
        <a:xfrm>
          <a:off x="3258201" y="230874"/>
          <a:ext cx="1480466" cy="888279"/>
        </a:xfrm>
        <a:prstGeom prst="rect">
          <a:avLst/>
        </a:prstGeom>
        <a:gradFill rotWithShape="0">
          <a:gsLst>
            <a:gs pos="0">
              <a:schemeClr val="accent2">
                <a:hueOff val="-2470715"/>
                <a:satOff val="113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2470715"/>
                <a:satOff val="113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Copy and remove directories</a:t>
          </a:r>
        </a:p>
      </dsp:txBody>
      <dsp:txXfrm>
        <a:off x="3258201" y="230874"/>
        <a:ext cx="1480466" cy="888279"/>
      </dsp:txXfrm>
    </dsp:sp>
    <dsp:sp modelId="{5360FD65-7518-497F-A32D-35EC122DB525}">
      <dsp:nvSpPr>
        <dsp:cNvPr id="0" name=""/>
        <dsp:cNvSpPr/>
      </dsp:nvSpPr>
      <dsp:spPr>
        <a:xfrm>
          <a:off x="4886714" y="230874"/>
          <a:ext cx="1480466" cy="888279"/>
        </a:xfrm>
        <a:prstGeom prst="rect">
          <a:avLst/>
        </a:prstGeom>
        <a:gradFill rotWithShape="0">
          <a:gsLst>
            <a:gs pos="0">
              <a:schemeClr val="accent2">
                <a:hueOff val="-3706073"/>
                <a:satOff val="169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3706073"/>
                <a:satOff val="169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Locate directories and files</a:t>
          </a:r>
        </a:p>
      </dsp:txBody>
      <dsp:txXfrm>
        <a:off x="4886714" y="230874"/>
        <a:ext cx="1480466" cy="888279"/>
      </dsp:txXfrm>
    </dsp:sp>
    <dsp:sp modelId="{F960B88F-5B77-4AEF-9BA8-3841CB800A4B}">
      <dsp:nvSpPr>
        <dsp:cNvPr id="0" name=""/>
        <dsp:cNvSpPr/>
      </dsp:nvSpPr>
      <dsp:spPr>
        <a:xfrm>
          <a:off x="6515228" y="230874"/>
          <a:ext cx="1480466" cy="888279"/>
        </a:xfrm>
        <a:prstGeom prst="rect">
          <a:avLst/>
        </a:prstGeom>
        <a:gradFill rotWithShape="0">
          <a:gsLst>
            <a:gs pos="0">
              <a:schemeClr val="accent2">
                <a:hueOff val="-4941430"/>
                <a:satOff val="225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4941430"/>
                <a:satOff val="225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Create shell script</a:t>
          </a:r>
        </a:p>
      </dsp:txBody>
      <dsp:txXfrm>
        <a:off x="6515228" y="230874"/>
        <a:ext cx="1480466" cy="888279"/>
      </dsp:txXfrm>
    </dsp:sp>
    <dsp:sp modelId="{3B1BE99F-16A3-4428-876F-1252723040B8}">
      <dsp:nvSpPr>
        <dsp:cNvPr id="0" name=""/>
        <dsp:cNvSpPr/>
      </dsp:nvSpPr>
      <dsp:spPr>
        <a:xfrm>
          <a:off x="8143741" y="230874"/>
          <a:ext cx="1480466" cy="888279"/>
        </a:xfrm>
        <a:prstGeom prst="rect">
          <a:avLst/>
        </a:prstGeom>
        <a:gradFill rotWithShape="0">
          <a:gsLst>
            <a:gs pos="0">
              <a:schemeClr val="accent2">
                <a:hueOff val="-6176788"/>
                <a:satOff val="282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6176788"/>
                <a:satOff val="282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Change script file permissions</a:t>
          </a:r>
        </a:p>
      </dsp:txBody>
      <dsp:txXfrm>
        <a:off x="8143741" y="230874"/>
        <a:ext cx="1480466" cy="888279"/>
      </dsp:txXfrm>
    </dsp:sp>
    <dsp:sp modelId="{5360845B-2C3D-4A5E-87D3-D932E1A7E32C}">
      <dsp:nvSpPr>
        <dsp:cNvPr id="0" name=""/>
        <dsp:cNvSpPr/>
      </dsp:nvSpPr>
      <dsp:spPr>
        <a:xfrm>
          <a:off x="1174" y="1267201"/>
          <a:ext cx="1480466" cy="888279"/>
        </a:xfrm>
        <a:prstGeom prst="rect">
          <a:avLst/>
        </a:prstGeom>
        <a:gradFill rotWithShape="0">
          <a:gsLst>
            <a:gs pos="0">
              <a:schemeClr val="accent2">
                <a:hueOff val="-7412145"/>
                <a:satOff val="338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7412145"/>
                <a:satOff val="338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Set Path variable</a:t>
          </a:r>
        </a:p>
      </dsp:txBody>
      <dsp:txXfrm>
        <a:off x="1174" y="1267201"/>
        <a:ext cx="1480466" cy="888279"/>
      </dsp:txXfrm>
    </dsp:sp>
    <dsp:sp modelId="{2B2088B5-1457-45C9-9C7C-9DE0C8845560}">
      <dsp:nvSpPr>
        <dsp:cNvPr id="0" name=""/>
        <dsp:cNvSpPr/>
      </dsp:nvSpPr>
      <dsp:spPr>
        <a:xfrm>
          <a:off x="1629688" y="1267201"/>
          <a:ext cx="1480466" cy="888279"/>
        </a:xfrm>
        <a:prstGeom prst="rect">
          <a:avLst/>
        </a:prstGeom>
        <a:gradFill rotWithShape="0">
          <a:gsLst>
            <a:gs pos="0">
              <a:schemeClr val="accent2">
                <a:hueOff val="-8647503"/>
                <a:satOff val="394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8647503"/>
                <a:satOff val="394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Make Path name permanent</a:t>
          </a:r>
        </a:p>
      </dsp:txBody>
      <dsp:txXfrm>
        <a:off x="1629688" y="1267201"/>
        <a:ext cx="1480466" cy="888279"/>
      </dsp:txXfrm>
    </dsp:sp>
    <dsp:sp modelId="{C12E8E11-8EB3-4898-A93D-4F54121528DE}">
      <dsp:nvSpPr>
        <dsp:cNvPr id="0" name=""/>
        <dsp:cNvSpPr/>
      </dsp:nvSpPr>
      <dsp:spPr>
        <a:xfrm>
          <a:off x="3258201" y="1267201"/>
          <a:ext cx="1480466" cy="888279"/>
        </a:xfrm>
        <a:prstGeom prst="rect">
          <a:avLst/>
        </a:prstGeom>
        <a:gradFill rotWithShape="0">
          <a:gsLst>
            <a:gs pos="0">
              <a:schemeClr val="accent2">
                <a:hueOff val="-9882860"/>
                <a:satOff val="45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9882860"/>
                <a:satOff val="45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Add/remove  users and groups in CLI</a:t>
          </a:r>
        </a:p>
      </dsp:txBody>
      <dsp:txXfrm>
        <a:off x="3258201" y="1267201"/>
        <a:ext cx="1480466" cy="888279"/>
      </dsp:txXfrm>
    </dsp:sp>
    <dsp:sp modelId="{9A60E0C6-14A0-4A55-A022-2E908884E445}">
      <dsp:nvSpPr>
        <dsp:cNvPr id="0" name=""/>
        <dsp:cNvSpPr/>
      </dsp:nvSpPr>
      <dsp:spPr>
        <a:xfrm>
          <a:off x="4886714" y="1267201"/>
          <a:ext cx="1480466" cy="888279"/>
        </a:xfrm>
        <a:prstGeom prst="rect">
          <a:avLst/>
        </a:prstGeom>
        <a:gradFill rotWithShape="0">
          <a:gsLst>
            <a:gs pos="0">
              <a:schemeClr val="accent2">
                <a:hueOff val="-11118218"/>
                <a:satOff val="507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1118218"/>
                <a:satOff val="507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Test user and group settings</a:t>
          </a:r>
        </a:p>
      </dsp:txBody>
      <dsp:txXfrm>
        <a:off x="4886714" y="1267201"/>
        <a:ext cx="1480466" cy="888279"/>
      </dsp:txXfrm>
    </dsp:sp>
    <dsp:sp modelId="{96CD47BC-0B18-466E-BAA9-2C054D44D1FD}">
      <dsp:nvSpPr>
        <dsp:cNvPr id="0" name=""/>
        <dsp:cNvSpPr/>
      </dsp:nvSpPr>
      <dsp:spPr>
        <a:xfrm>
          <a:off x="6515228" y="1267201"/>
          <a:ext cx="1480466" cy="888279"/>
        </a:xfrm>
        <a:prstGeom prst="rect">
          <a:avLst/>
        </a:prstGeom>
        <a:gradFill rotWithShape="0">
          <a:gsLst>
            <a:gs pos="0">
              <a:schemeClr val="accent2">
                <a:hueOff val="-12353576"/>
                <a:satOff val="563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2353576"/>
                <a:satOff val="563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Add users in GUI</a:t>
          </a:r>
        </a:p>
      </dsp:txBody>
      <dsp:txXfrm>
        <a:off x="6515228" y="1267201"/>
        <a:ext cx="1480466" cy="888279"/>
      </dsp:txXfrm>
    </dsp:sp>
    <dsp:sp modelId="{6126C600-E120-4089-8F15-CA0854517906}">
      <dsp:nvSpPr>
        <dsp:cNvPr id="0" name=""/>
        <dsp:cNvSpPr/>
      </dsp:nvSpPr>
      <dsp:spPr>
        <a:xfrm>
          <a:off x="8143741" y="1267201"/>
          <a:ext cx="1480466" cy="888279"/>
        </a:xfrm>
        <a:prstGeom prst="rect">
          <a:avLst/>
        </a:prstGeom>
        <a:gradFill rotWithShape="0">
          <a:gsLst>
            <a:gs pos="0">
              <a:schemeClr val="accent2">
                <a:hueOff val="-13588933"/>
                <a:satOff val="619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3588933"/>
                <a:satOff val="619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Discover host IP configurations</a:t>
          </a:r>
        </a:p>
      </dsp:txBody>
      <dsp:txXfrm>
        <a:off x="8143741" y="1267201"/>
        <a:ext cx="1480466" cy="888279"/>
      </dsp:txXfrm>
    </dsp:sp>
    <dsp:sp modelId="{5BE17850-2E01-4A73-B1D7-9CA4C87D4A1B}">
      <dsp:nvSpPr>
        <dsp:cNvPr id="0" name=""/>
        <dsp:cNvSpPr/>
      </dsp:nvSpPr>
      <dsp:spPr>
        <a:xfrm>
          <a:off x="815431" y="2303528"/>
          <a:ext cx="1480466" cy="888279"/>
        </a:xfrm>
        <a:prstGeom prst="rect">
          <a:avLst/>
        </a:prstGeom>
        <a:gradFill rotWithShape="0">
          <a:gsLst>
            <a:gs pos="0">
              <a:schemeClr val="accent2">
                <a:hueOff val="-14824290"/>
                <a:satOff val="676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4824290"/>
                <a:satOff val="676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Manage network interfaces</a:t>
          </a:r>
        </a:p>
      </dsp:txBody>
      <dsp:txXfrm>
        <a:off x="815431" y="2303528"/>
        <a:ext cx="1480466" cy="888279"/>
      </dsp:txXfrm>
    </dsp:sp>
    <dsp:sp modelId="{D981C361-E72E-48FE-91B3-56301F76923C}">
      <dsp:nvSpPr>
        <dsp:cNvPr id="0" name=""/>
        <dsp:cNvSpPr/>
      </dsp:nvSpPr>
      <dsp:spPr>
        <a:xfrm>
          <a:off x="2443944" y="2303528"/>
          <a:ext cx="1480466" cy="888279"/>
        </a:xfrm>
        <a:prstGeom prst="rect">
          <a:avLst/>
        </a:prstGeom>
        <a:gradFill rotWithShape="0">
          <a:gsLst>
            <a:gs pos="0">
              <a:schemeClr val="accent2">
                <a:hueOff val="-16059648"/>
                <a:satOff val="732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6059648"/>
                <a:satOff val="732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Use network utilities</a:t>
          </a:r>
        </a:p>
      </dsp:txBody>
      <dsp:txXfrm>
        <a:off x="2443944" y="2303528"/>
        <a:ext cx="1480466" cy="888279"/>
      </dsp:txXfrm>
    </dsp:sp>
    <dsp:sp modelId="{CB2E6E6D-689B-4174-8C42-1E80AF99DA18}">
      <dsp:nvSpPr>
        <dsp:cNvPr id="0" name=""/>
        <dsp:cNvSpPr/>
      </dsp:nvSpPr>
      <dsp:spPr>
        <a:xfrm>
          <a:off x="4072458" y="2303528"/>
          <a:ext cx="1480466" cy="888279"/>
        </a:xfrm>
        <a:prstGeom prst="rect">
          <a:avLst/>
        </a:prstGeom>
        <a:gradFill rotWithShape="0">
          <a:gsLst>
            <a:gs pos="0">
              <a:schemeClr val="accent2">
                <a:hueOff val="-17295005"/>
                <a:satOff val="788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7295005"/>
                <a:satOff val="788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Monitor Linux processes</a:t>
          </a:r>
        </a:p>
      </dsp:txBody>
      <dsp:txXfrm>
        <a:off x="4072458" y="2303528"/>
        <a:ext cx="1480466" cy="888279"/>
      </dsp:txXfrm>
    </dsp:sp>
    <dsp:sp modelId="{5CFA5B0E-CC0C-4F1D-B574-DB2B0B9E4D3E}">
      <dsp:nvSpPr>
        <dsp:cNvPr id="0" name=""/>
        <dsp:cNvSpPr/>
      </dsp:nvSpPr>
      <dsp:spPr>
        <a:xfrm>
          <a:off x="5700971" y="2303528"/>
          <a:ext cx="1480466" cy="888279"/>
        </a:xfrm>
        <a:prstGeom prst="rect">
          <a:avLst/>
        </a:prstGeom>
        <a:gradFill rotWithShape="0">
          <a:gsLst>
            <a:gs pos="0">
              <a:schemeClr val="accent2">
                <a:hueOff val="-18530363"/>
                <a:satOff val="845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8530363"/>
                <a:satOff val="845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Monitor user activities</a:t>
          </a:r>
        </a:p>
      </dsp:txBody>
      <dsp:txXfrm>
        <a:off x="5700971" y="2303528"/>
        <a:ext cx="1480466" cy="888279"/>
      </dsp:txXfrm>
    </dsp:sp>
    <dsp:sp modelId="{739300E8-AD12-4F9B-AE25-076D313F0781}">
      <dsp:nvSpPr>
        <dsp:cNvPr id="0" name=""/>
        <dsp:cNvSpPr/>
      </dsp:nvSpPr>
      <dsp:spPr>
        <a:xfrm>
          <a:off x="7329484" y="2303528"/>
          <a:ext cx="1480466" cy="888279"/>
        </a:xfrm>
        <a:prstGeom prst="rect">
          <a:avLst/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Monitor network bandwidth usage </a:t>
          </a:r>
        </a:p>
      </dsp:txBody>
      <dsp:txXfrm>
        <a:off x="7329484" y="2303528"/>
        <a:ext cx="1480466" cy="888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883F2-E9DE-4B16-9463-B0BB0B5353B6}">
      <dsp:nvSpPr>
        <dsp:cNvPr id="0" name=""/>
        <dsp:cNvSpPr/>
      </dsp:nvSpPr>
      <dsp:spPr>
        <a:xfrm>
          <a:off x="0" y="530648"/>
          <a:ext cx="5217173" cy="517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1. What is the </a:t>
          </a:r>
          <a:r>
            <a:rPr lang="en-US" sz="1300" i="1" kern="1200"/>
            <a:t>pwd</a:t>
          </a:r>
          <a:r>
            <a:rPr lang="en-US" sz="1300" kern="1200"/>
            <a:t> command an acronym for? What about the </a:t>
          </a:r>
          <a:r>
            <a:rPr lang="en-US" sz="1300" i="1" kern="1200"/>
            <a:t>cd</a:t>
          </a:r>
          <a:r>
            <a:rPr lang="en-US" sz="1300" kern="1200"/>
            <a:t> command?</a:t>
          </a:r>
        </a:p>
      </dsp:txBody>
      <dsp:txXfrm>
        <a:off x="25245" y="555893"/>
        <a:ext cx="5166683" cy="466650"/>
      </dsp:txXfrm>
    </dsp:sp>
    <dsp:sp modelId="{CF80E76E-93DE-42E9-B18E-15165F11C538}">
      <dsp:nvSpPr>
        <dsp:cNvPr id="0" name=""/>
        <dsp:cNvSpPr/>
      </dsp:nvSpPr>
      <dsp:spPr>
        <a:xfrm>
          <a:off x="0" y="1085228"/>
          <a:ext cx="5217173" cy="517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pwd</a:t>
          </a:r>
          <a:r>
            <a:rPr lang="en-US" sz="1300" kern="1200" dirty="0"/>
            <a:t> is Print working directory (current directory in the tree). cd command is to change directory.  </a:t>
          </a:r>
          <a:r>
            <a:rPr lang="en-US" sz="1300" kern="1200" dirty="0" err="1"/>
            <a:t>Pwd</a:t>
          </a:r>
          <a:r>
            <a:rPr lang="en-US" sz="1300" kern="1200" dirty="0"/>
            <a:t>= print working directory </a:t>
          </a:r>
        </a:p>
      </dsp:txBody>
      <dsp:txXfrm>
        <a:off x="25245" y="1110473"/>
        <a:ext cx="5166683" cy="466650"/>
      </dsp:txXfrm>
    </dsp:sp>
    <dsp:sp modelId="{30DCB3C0-ED92-41D3-A3AC-7EAAC691B701}">
      <dsp:nvSpPr>
        <dsp:cNvPr id="0" name=""/>
        <dsp:cNvSpPr/>
      </dsp:nvSpPr>
      <dsp:spPr>
        <a:xfrm>
          <a:off x="0" y="1639809"/>
          <a:ext cx="5217173" cy="517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cd= change directory</a:t>
          </a:r>
        </a:p>
      </dsp:txBody>
      <dsp:txXfrm>
        <a:off x="25245" y="1665054"/>
        <a:ext cx="5166683" cy="466650"/>
      </dsp:txXfrm>
    </dsp:sp>
    <dsp:sp modelId="{6AC49DEC-F62F-49B3-A4E8-16525BCC1283}">
      <dsp:nvSpPr>
        <dsp:cNvPr id="0" name=""/>
        <dsp:cNvSpPr/>
      </dsp:nvSpPr>
      <dsp:spPr>
        <a:xfrm>
          <a:off x="0" y="2194389"/>
          <a:ext cx="5217173" cy="517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2. Explain the differences between a relative path and an absolute/full path in Linux.</a:t>
          </a:r>
        </a:p>
      </dsp:txBody>
      <dsp:txXfrm>
        <a:off x="25245" y="2219634"/>
        <a:ext cx="5166683" cy="466650"/>
      </dsp:txXfrm>
    </dsp:sp>
    <dsp:sp modelId="{A0B3E0DD-CFB2-4592-BC80-389C4C5CA261}">
      <dsp:nvSpPr>
        <dsp:cNvPr id="0" name=""/>
        <dsp:cNvSpPr/>
      </dsp:nvSpPr>
      <dsp:spPr>
        <a:xfrm>
          <a:off x="0" y="2748969"/>
          <a:ext cx="5217173" cy="517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Absolute pathname is,</a:t>
          </a:r>
          <a:r>
            <a:rPr lang="en-US" sz="1300" b="0" i="0" kern="1200"/>
            <a:t> The full pathname to a certain file or directory starting from the root directory.</a:t>
          </a:r>
          <a:endParaRPr lang="en-US" sz="1300" kern="1200"/>
        </a:p>
      </dsp:txBody>
      <dsp:txXfrm>
        <a:off x="25245" y="2774214"/>
        <a:ext cx="5166683" cy="466650"/>
      </dsp:txXfrm>
    </dsp:sp>
    <dsp:sp modelId="{9AE944DD-7148-45A4-A9FA-13E26472AC15}">
      <dsp:nvSpPr>
        <dsp:cNvPr id="0" name=""/>
        <dsp:cNvSpPr/>
      </dsp:nvSpPr>
      <dsp:spPr>
        <a:xfrm>
          <a:off x="0" y="3303549"/>
          <a:ext cx="5217173" cy="517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Relative pathname is,</a:t>
          </a:r>
          <a:r>
            <a:rPr lang="en-US" sz="1300" b="0" i="0" kern="1200"/>
            <a:t> The pathname of a target directory relative to your current directory in the tree. </a:t>
          </a:r>
          <a:endParaRPr lang="en-US" sz="1300" kern="1200"/>
        </a:p>
      </dsp:txBody>
      <dsp:txXfrm>
        <a:off x="25245" y="3328794"/>
        <a:ext cx="5166683" cy="466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D971F-29D7-4739-954E-CBA3050971E9}">
      <dsp:nvSpPr>
        <dsp:cNvPr id="0" name=""/>
        <dsp:cNvSpPr/>
      </dsp:nvSpPr>
      <dsp:spPr>
        <a:xfrm>
          <a:off x="0" y="92517"/>
          <a:ext cx="4974771" cy="665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1. What are the file permissions of the script?</a:t>
          </a:r>
        </a:p>
      </dsp:txBody>
      <dsp:txXfrm>
        <a:off x="32491" y="125008"/>
        <a:ext cx="4909789" cy="600601"/>
      </dsp:txXfrm>
    </dsp:sp>
    <dsp:sp modelId="{0764AC95-2ABE-4642-82B0-19668FDEDD2E}">
      <dsp:nvSpPr>
        <dsp:cNvPr id="0" name=""/>
        <dsp:cNvSpPr/>
      </dsp:nvSpPr>
      <dsp:spPr>
        <a:xfrm>
          <a:off x="0" y="792661"/>
          <a:ext cx="4974771" cy="665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permissions of the file. In order to get that, you need to run ls -l </a:t>
          </a:r>
          <a:r>
            <a:rPr lang="en-US" sz="1200" kern="1200" dirty="0" err="1"/>
            <a:t>todolist</a:t>
          </a:r>
          <a:r>
            <a:rPr lang="en-US" sz="1200" kern="1200" dirty="0"/>
            <a:t>. Then get the permission from the result and paste as answer.</a:t>
          </a:r>
        </a:p>
      </dsp:txBody>
      <dsp:txXfrm>
        <a:off x="32491" y="825152"/>
        <a:ext cx="4909789" cy="600601"/>
      </dsp:txXfrm>
    </dsp:sp>
    <dsp:sp modelId="{8806EF65-9833-4EA8-A141-588D49349516}">
      <dsp:nvSpPr>
        <dsp:cNvPr id="0" name=""/>
        <dsp:cNvSpPr/>
      </dsp:nvSpPr>
      <dsp:spPr>
        <a:xfrm>
          <a:off x="0" y="1492805"/>
          <a:ext cx="4974771" cy="665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2. What’s the name of the user-defined variable in the script?</a:t>
          </a:r>
        </a:p>
      </dsp:txBody>
      <dsp:txXfrm>
        <a:off x="32491" y="1525296"/>
        <a:ext cx="4909789" cy="600601"/>
      </dsp:txXfrm>
    </dsp:sp>
    <dsp:sp modelId="{54F40666-D038-4DF2-879B-7F2F03BE9A57}">
      <dsp:nvSpPr>
        <dsp:cNvPr id="0" name=""/>
        <dsp:cNvSpPr/>
      </dsp:nvSpPr>
      <dsp:spPr>
        <a:xfrm>
          <a:off x="0" y="2192949"/>
          <a:ext cx="4974771" cy="665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user variable is text</a:t>
          </a:r>
        </a:p>
      </dsp:txBody>
      <dsp:txXfrm>
        <a:off x="32491" y="2225440"/>
        <a:ext cx="4909789" cy="600601"/>
      </dsp:txXfrm>
    </dsp:sp>
    <dsp:sp modelId="{1C64A336-DEF8-41B4-BF4C-F7C5CCBD920A}">
      <dsp:nvSpPr>
        <dsp:cNvPr id="0" name=""/>
        <dsp:cNvSpPr/>
      </dsp:nvSpPr>
      <dsp:spPr>
        <a:xfrm>
          <a:off x="0" y="2893092"/>
          <a:ext cx="4974771" cy="665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3. Which redirection meta-character is used in the script? What does it do?</a:t>
          </a:r>
        </a:p>
      </dsp:txBody>
      <dsp:txXfrm>
        <a:off x="32491" y="2925583"/>
        <a:ext cx="4909789" cy="600601"/>
      </dsp:txXfrm>
    </dsp:sp>
    <dsp:sp modelId="{35CB476C-4E46-4209-9A7A-38BE33B582E8}">
      <dsp:nvSpPr>
        <dsp:cNvPr id="0" name=""/>
        <dsp:cNvSpPr/>
      </dsp:nvSpPr>
      <dsp:spPr>
        <a:xfrm>
          <a:off x="0" y="3593236"/>
          <a:ext cx="4974771" cy="6655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The redirection character is &gt;&gt;</a:t>
          </a:r>
        </a:p>
      </dsp:txBody>
      <dsp:txXfrm>
        <a:off x="32491" y="3625727"/>
        <a:ext cx="4909789" cy="600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0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8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3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03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11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67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05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574BDDD-E77C-4F65-80AE-A2B49D0566B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97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574BDDD-E77C-4F65-80AE-A2B49D0566B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0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18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1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9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8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2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2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1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3B84DE-F0BA-400E-A67A-F7C49F4196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-1" b="24980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8BBB59A-2A2D-4E15-AD54-B31A7A7B52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CEIS 106 Introduction to Operating Systems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FFB1AD78-AC74-441A-92A6-4F6AEFD1D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Ashley Kennedy Fall 2021</a:t>
            </a:r>
          </a:p>
        </p:txBody>
      </p:sp>
    </p:spTree>
    <p:extLst>
      <p:ext uri="{BB962C8B-B14F-4D97-AF65-F5344CB8AC3E}">
        <p14:creationId xmlns:p14="http://schemas.microsoft.com/office/powerpoint/2010/main" val="4043932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5505">
        <p:fade/>
      </p:transition>
    </mc:Choice>
    <mc:Fallback>
      <p:transition spd="med" advTm="55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5" cy="132343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Make the PATH variable permanent</a:t>
            </a:r>
          </a:p>
        </p:txBody>
      </p:sp>
      <p:pic>
        <p:nvPicPr>
          <p:cNvPr id="4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254BA4D2-6947-47C4-BEF3-23D6ABC8B9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5241"/>
          <a:stretch>
            <a:fillRect/>
          </a:stretch>
        </p:blipFill>
        <p:spPr>
          <a:xfrm>
            <a:off x="6095999" y="1617003"/>
            <a:ext cx="5260976" cy="358497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3146400"/>
            <a:ext cx="4391025" cy="245430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44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20">
        <p:fade/>
      </p:transition>
    </mc:Choice>
    <mc:Fallback>
      <p:transition spd="med" advTm="242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Add users and groups in CLI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What does the –m option in the </a:t>
            </a:r>
            <a:r>
              <a:rPr lang="en-US" dirty="0" err="1"/>
              <a:t>useradd</a:t>
            </a:r>
            <a:r>
              <a:rPr lang="en-US" dirty="0"/>
              <a:t> command do?</a:t>
            </a:r>
          </a:p>
          <a:p>
            <a:pPr marL="0" indent="0">
              <a:buNone/>
            </a:pPr>
            <a:r>
              <a:rPr lang="en-US" dirty="0"/>
              <a:t>      Creates user directory</a:t>
            </a:r>
          </a:p>
          <a:p>
            <a:endParaRPr lang="en-US" dirty="0"/>
          </a:p>
          <a:p>
            <a:r>
              <a:rPr lang="en-US" dirty="0"/>
              <a:t>2. What does the -3 option in the tail command do?</a:t>
            </a:r>
          </a:p>
          <a:p>
            <a:pPr marL="0" indent="0">
              <a:buNone/>
            </a:pPr>
            <a:r>
              <a:rPr lang="en-US" dirty="0"/>
              <a:t>      Shows last 3 lines</a:t>
            </a:r>
          </a:p>
          <a:p>
            <a:endParaRPr lang="en-US" dirty="0"/>
          </a:p>
          <a:p>
            <a:r>
              <a:rPr lang="en-US" dirty="0"/>
              <a:t>3. Which line of the /</a:t>
            </a:r>
            <a:r>
              <a:rPr lang="en-US" dirty="0" err="1"/>
              <a:t>etc</a:t>
            </a:r>
            <a:r>
              <a:rPr lang="en-US" dirty="0"/>
              <a:t>/group file lists members of the “students” group? </a:t>
            </a:r>
            <a:r>
              <a:rPr lang="en-US" dirty="0" err="1"/>
              <a:t>Copy’d</a:t>
            </a:r>
            <a:r>
              <a:rPr lang="en-US" dirty="0"/>
              <a:t> here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E976D-1617-4D1F-9E47-0BDB8A2C2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75" y="5521856"/>
            <a:ext cx="2524125" cy="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3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31">
        <p:fade/>
      </p:transition>
    </mc:Choice>
    <mc:Fallback>
      <p:transition spd="med" advTm="173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6" y="627321"/>
            <a:ext cx="2969991" cy="2090889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Test user and group settings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553A4F-390D-49BF-9F8B-2729F9BEB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491" y="1836419"/>
            <a:ext cx="7811617" cy="282211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0387D-4E78-460A-8322-D722AC3BE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57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00">
        <p:fade/>
      </p:transition>
    </mc:Choice>
    <mc:Fallback>
      <p:transition spd="med" advTm="16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443"/>
            <a:ext cx="2739435" cy="1277198"/>
          </a:xfrm>
        </p:spPr>
        <p:txBody>
          <a:bodyPr>
            <a:noAutofit/>
          </a:bodyPr>
          <a:lstStyle/>
          <a:p>
            <a:r>
              <a:rPr lang="en-US" sz="4000" dirty="0"/>
              <a:t>Add users in GUI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6559"/>
            <a:ext cx="2739435" cy="164839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E9281-1FC3-4093-96F6-4AD76A2DD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886" y="1812820"/>
            <a:ext cx="8629423" cy="184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4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58">
        <p:fade/>
      </p:transition>
    </mc:Choice>
    <mc:Fallback>
      <p:transition spd="med" advTm="958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800175"/>
            <a:ext cx="2739435" cy="1827615"/>
          </a:xfrm>
        </p:spPr>
        <p:txBody>
          <a:bodyPr>
            <a:noAutofit/>
          </a:bodyPr>
          <a:lstStyle/>
          <a:p>
            <a:r>
              <a:rPr lang="en-US" sz="4000" dirty="0"/>
              <a:t>Remove users and groups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883902"/>
            <a:ext cx="2739434" cy="215874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 screenshot of the log on page with three user accounts.</a:t>
            </a:r>
          </a:p>
          <a:p>
            <a:r>
              <a:rPr lang="en-US" sz="2000" dirty="0"/>
              <a:t>A screenshot of the log on page with only your user account (i.e., student).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6D10F4A-EF48-44E4-9E79-740983EE7B9D}"/>
              </a:ext>
            </a:extLst>
          </p:cNvPr>
          <p:cNvSpPr txBox="1">
            <a:spLocks/>
          </p:cNvSpPr>
          <p:nvPr/>
        </p:nvSpPr>
        <p:spPr>
          <a:xfrm>
            <a:off x="6313007" y="3375732"/>
            <a:ext cx="4354455" cy="2575557"/>
          </a:xfrm>
          <a:prstGeom prst="rect">
            <a:avLst/>
          </a:prstGeom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F442F-8717-4621-8B4C-A681E4639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207" y="136567"/>
            <a:ext cx="7111006" cy="3778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373716-526C-40A0-A8BB-C51029029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207" y="3915290"/>
            <a:ext cx="7111006" cy="280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77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18">
        <p:fade/>
      </p:transition>
    </mc:Choice>
    <mc:Fallback>
      <p:transition spd="med" advTm="1218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46" y="739211"/>
            <a:ext cx="6663478" cy="785949"/>
          </a:xfrm>
        </p:spPr>
        <p:txBody>
          <a:bodyPr>
            <a:noAutofit/>
          </a:bodyPr>
          <a:lstStyle/>
          <a:p>
            <a:r>
              <a:rPr lang="en-US" sz="4000" dirty="0"/>
              <a:t>Discover host IP configurations</a:t>
            </a:r>
          </a:p>
        </p:txBody>
      </p:sp>
      <p:pic>
        <p:nvPicPr>
          <p:cNvPr id="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A1AA8C34-507A-41DC-AE64-259033FEFC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1" r="28061"/>
          <a:stretch/>
        </p:blipFill>
        <p:spPr>
          <a:xfrm>
            <a:off x="6199471" y="431899"/>
            <a:ext cx="4231068" cy="5994201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1746" y="1852488"/>
            <a:ext cx="5323645" cy="4182562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1. What is the IP address of your Ubuntu machine?</a:t>
            </a:r>
          </a:p>
          <a:p>
            <a:r>
              <a:rPr lang="en-US" dirty="0"/>
              <a:t>Answer here: 192.168.1.103/24</a:t>
            </a:r>
          </a:p>
          <a:p>
            <a:endParaRPr lang="en-US" dirty="0"/>
          </a:p>
          <a:p>
            <a:r>
              <a:rPr lang="en-US" sz="1900" dirty="0"/>
              <a:t>2. What is the IP address of its default gateway?</a:t>
            </a:r>
          </a:p>
          <a:p>
            <a:r>
              <a:rPr lang="en-US" dirty="0"/>
              <a:t>Answer here: 192.168.1.1</a:t>
            </a:r>
          </a:p>
          <a:p>
            <a:endParaRPr lang="en-US" dirty="0"/>
          </a:p>
          <a:p>
            <a:r>
              <a:rPr lang="en-US" sz="1900" dirty="0"/>
              <a:t>3. What is the IP address of its DHCP server?</a:t>
            </a:r>
          </a:p>
          <a:p>
            <a:r>
              <a:rPr lang="en-US" dirty="0"/>
              <a:t>Answer here: 192.168.1.1</a:t>
            </a:r>
          </a:p>
          <a:p>
            <a:endParaRPr lang="en-US" sz="1900" dirty="0"/>
          </a:p>
          <a:p>
            <a:r>
              <a:rPr lang="en-US" sz="1900" dirty="0"/>
              <a:t>4. What is the IP address of its DNS server?</a:t>
            </a:r>
          </a:p>
          <a:p>
            <a:r>
              <a:rPr lang="en-US" dirty="0"/>
              <a:t>Answer here: 192.168.1.1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3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918">
        <p:fade/>
      </p:transition>
    </mc:Choice>
    <mc:Fallback>
      <p:transition spd="med" advTm="3918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46" y="703700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Manage network interfaces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7445" y="1784963"/>
            <a:ext cx="9317901" cy="4118687"/>
          </a:xfrm>
        </p:spPr>
        <p:txBody>
          <a:bodyPr>
            <a:normAutofit/>
          </a:bodyPr>
          <a:lstStyle/>
          <a:p>
            <a:r>
              <a:rPr lang="en-US" sz="1800" dirty="0"/>
              <a:t>1. Which DHCP message is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dhclient</a:t>
            </a:r>
            <a:r>
              <a:rPr lang="en-US" sz="1800" b="1" dirty="0"/>
              <a:t>  –v  –r  eth0</a:t>
            </a:r>
            <a:r>
              <a:rPr lang="en-US" sz="1800" dirty="0"/>
              <a:t> command? [hint: the message name is in uppercase.]</a:t>
            </a:r>
          </a:p>
          <a:p>
            <a:r>
              <a:rPr lang="en-US" dirty="0"/>
              <a:t>Answer here: </a:t>
            </a:r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2. Which four DHCP messages are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dhclient</a:t>
            </a:r>
            <a:r>
              <a:rPr lang="en-US" sz="1800" b="1" dirty="0"/>
              <a:t>  –v  eth0 </a:t>
            </a:r>
            <a:r>
              <a:rPr lang="en-US" sz="1800" dirty="0"/>
              <a:t>command? [hint: the message names are in uppercase.]</a:t>
            </a:r>
          </a:p>
          <a:p>
            <a:r>
              <a:rPr lang="en-US" dirty="0"/>
              <a:t>Answer here: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CF2F0-AA64-4B17-904B-9ACE244DF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699" y="2582128"/>
            <a:ext cx="5648325" cy="1113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DF949B-992B-4DD1-A013-369BF3743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698" y="5043371"/>
            <a:ext cx="5648325" cy="13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12">
        <p:fade/>
      </p:transition>
    </mc:Choice>
    <mc:Fallback>
      <p:transition spd="med" advTm="1712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6" y="1023762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Use network utilities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940152"/>
            <a:ext cx="2739435" cy="2688559"/>
          </a:xfrm>
        </p:spPr>
        <p:txBody>
          <a:bodyPr/>
          <a:lstStyle/>
          <a:p>
            <a:r>
              <a:rPr lang="en-US" sz="2000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59DA8C-F3B5-4EB8-B189-F090B0179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134" y="599794"/>
            <a:ext cx="7601230" cy="468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07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90">
        <p:fade/>
      </p:transition>
    </mc:Choice>
    <mc:Fallback>
      <p:transition spd="med" advTm="149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1">
            <a:extLst>
              <a:ext uri="{FF2B5EF4-FFF2-40B4-BE49-F238E27FC236}">
                <a16:creationId xmlns:a16="http://schemas.microsoft.com/office/drawing/2014/main" id="{7084313B-C03D-4981-9786-879159A60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99190B9-52DD-45DC-BE21-AACE88FEC7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1EE260A-12FB-4D71-A318-71BED7FF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52EC39A-8D44-4CEF-820F-A442CFA42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D010773-529F-4A3D-A0AB-E7CE12DC6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7582733-2D5B-4103-A63C-0D0D81780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D073C2A-0E86-458E-88D4-27124FDAD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1A64F04-7AF7-48B9-A1B0-956BBCEEFE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989ABE99-7694-4211-A627-459BE5422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254B4214-6F53-497C-8322-9CE8158AA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9" name="Rectangle 22">
            <a:extLst>
              <a:ext uri="{FF2B5EF4-FFF2-40B4-BE49-F238E27FC236}">
                <a16:creationId xmlns:a16="http://schemas.microsoft.com/office/drawing/2014/main" id="{20E145FF-1D18-4246-A2BA-9F6B4D533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0" name="Rectangle 24">
            <a:extLst>
              <a:ext uri="{FF2B5EF4-FFF2-40B4-BE49-F238E27FC236}">
                <a16:creationId xmlns:a16="http://schemas.microsoft.com/office/drawing/2014/main" id="{C314C310-850D-4491-AA52-C75BEA68B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26">
            <a:extLst>
              <a:ext uri="{FF2B5EF4-FFF2-40B4-BE49-F238E27FC236}">
                <a16:creationId xmlns:a16="http://schemas.microsoft.com/office/drawing/2014/main" id="{D4EC3799-3F52-48CE-85CC-83AED368E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FC2939-BF10-4CBC-904B-74A17D4B9C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266B6D5D-11B6-40A6-9CEF-F0B0D104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47" y="1085549"/>
            <a:ext cx="3430947" cy="46869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Monitor Linux processes</a:t>
            </a:r>
          </a:p>
        </p:txBody>
      </p:sp>
      <p:cxnSp>
        <p:nvCxnSpPr>
          <p:cNvPr id="43" name="Straight Connector 30">
            <a:extLst>
              <a:ext uri="{FF2B5EF4-FFF2-40B4-BE49-F238E27FC236}">
                <a16:creationId xmlns:a16="http://schemas.microsoft.com/office/drawing/2014/main" id="{789E20C7-BB50-4317-93C7-90C8ED80B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30986"/>
            <a:ext cx="0" cy="3200400"/>
          </a:xfrm>
          <a:prstGeom prst="line">
            <a:avLst/>
          </a:prstGeom>
          <a:ln w="15875" cap="sq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13803" y="1149877"/>
            <a:ext cx="5507303" cy="3549715"/>
          </a:xfr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>
              <a:buFont typeface="Wingdings 3" charset="2"/>
              <a:buChar char=""/>
            </a:pPr>
            <a:r>
              <a:rPr lang="en-US" sz="5500" dirty="0">
                <a:solidFill>
                  <a:schemeClr val="tx1"/>
                </a:solidFill>
              </a:rPr>
              <a:t>1. What is the default action of the 15 SIGTERM kill signal?</a:t>
            </a:r>
          </a:p>
          <a:p>
            <a:r>
              <a:rPr lang="en-US" sz="5500" dirty="0">
                <a:solidFill>
                  <a:schemeClr val="tx1"/>
                </a:solidFill>
              </a:rPr>
              <a:t>   Kills/terminates the application</a:t>
            </a:r>
          </a:p>
          <a:p>
            <a:pPr>
              <a:buFont typeface="Wingdings 3" charset="2"/>
              <a:buChar char=""/>
            </a:pPr>
            <a:endParaRPr lang="en-US" sz="5500" dirty="0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r>
              <a:rPr lang="en-US" sz="5500" dirty="0">
                <a:solidFill>
                  <a:schemeClr val="tx1"/>
                </a:solidFill>
              </a:rPr>
              <a:t>2. In the System Monitor window, click on % CPU to sort the processes by CPU load. Which process shows the highest percentage of CPU usage?</a:t>
            </a:r>
          </a:p>
          <a:p>
            <a:r>
              <a:rPr lang="en-US" sz="5500" dirty="0">
                <a:solidFill>
                  <a:schemeClr val="tx1"/>
                </a:solidFill>
              </a:rPr>
              <a:t>  system monitor</a:t>
            </a:r>
          </a:p>
          <a:p>
            <a:pPr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49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22">
        <p:fade/>
      </p:transition>
    </mc:Choice>
    <mc:Fallback>
      <p:transition spd="med" advTm="22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49" y="627363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Monitor user 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7049" y="1718975"/>
            <a:ext cx="9317901" cy="4118687"/>
          </a:xfrm>
        </p:spPr>
        <p:txBody>
          <a:bodyPr>
            <a:normAutofit/>
          </a:bodyPr>
          <a:lstStyle/>
          <a:p>
            <a:r>
              <a:rPr lang="en-US" sz="1800" dirty="0"/>
              <a:t>Issue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accton</a:t>
            </a:r>
            <a:r>
              <a:rPr lang="en-US" sz="1800" b="1" dirty="0"/>
              <a:t>  on </a:t>
            </a:r>
            <a:r>
              <a:rPr lang="en-US" sz="1800" dirty="0"/>
              <a:t>command to turn on GNC accounting. Run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updatedb</a:t>
            </a:r>
            <a:r>
              <a:rPr lang="en-US" sz="1800" b="1" dirty="0"/>
              <a:t> </a:t>
            </a:r>
            <a:r>
              <a:rPr lang="en-US" sz="1800" dirty="0"/>
              <a:t>command. Enter </a:t>
            </a:r>
            <a:r>
              <a:rPr lang="en-US" sz="1800" b="1" dirty="0" err="1"/>
              <a:t>lastcomm</a:t>
            </a:r>
            <a:r>
              <a:rPr lang="en-US" sz="1800" b="1" dirty="0"/>
              <a:t>  </a:t>
            </a:r>
            <a:r>
              <a:rPr lang="en-US" sz="1800" b="1" dirty="0" err="1"/>
              <a:t>updatedb</a:t>
            </a:r>
            <a:r>
              <a:rPr lang="en-US" sz="1800" dirty="0"/>
              <a:t> to check if the </a:t>
            </a:r>
            <a:r>
              <a:rPr lang="en-US" sz="1800" i="1" dirty="0" err="1"/>
              <a:t>updatedb</a:t>
            </a:r>
            <a:r>
              <a:rPr lang="en-US" sz="1800" dirty="0"/>
              <a:t> command was executed before. Remember to turn off GNC accounting (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accton</a:t>
            </a:r>
            <a:r>
              <a:rPr lang="en-US" sz="1800" b="1" dirty="0"/>
              <a:t>  off</a:t>
            </a:r>
            <a:r>
              <a:rPr lang="en-US" sz="1800" dirty="0"/>
              <a:t>) after answering the questions.</a:t>
            </a:r>
          </a:p>
          <a:p>
            <a:r>
              <a:rPr lang="en-US" sz="1800" dirty="0"/>
              <a:t>1. What flag value is displayed in the output?</a:t>
            </a:r>
          </a:p>
          <a:p>
            <a:r>
              <a:rPr lang="en-US" dirty="0"/>
              <a:t> Flag should be either S or F</a:t>
            </a:r>
          </a:p>
          <a:p>
            <a:endParaRPr lang="en-US" sz="1800" dirty="0"/>
          </a:p>
          <a:p>
            <a:r>
              <a:rPr lang="en-US" sz="1800" dirty="0"/>
              <a:t>2. Why is the name of the user who ran the processes shown as root, not student?</a:t>
            </a:r>
          </a:p>
          <a:p>
            <a:r>
              <a:rPr lang="en-US" sz="1800" dirty="0"/>
              <a:t>Because </a:t>
            </a:r>
            <a:r>
              <a:rPr lang="en-US" sz="1800" dirty="0" err="1"/>
              <a:t>sudo</a:t>
            </a:r>
            <a:r>
              <a:rPr lang="en-US" sz="1800" dirty="0"/>
              <a:t> command was used and user was logged in as root </a:t>
            </a:r>
          </a:p>
          <a:p>
            <a:r>
              <a:rPr lang="en-US" dirty="0"/>
              <a:t>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4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99">
        <p:fade/>
      </p:transition>
    </mc:Choice>
    <mc:Fallback>
      <p:transition spd="med" advTm="89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8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5B9D3B3-5E1E-4ABF-801E-8CA787A3D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rgbClr val="FFFFFF"/>
                </a:solidFill>
              </a:rPr>
              <a:t>Learning the Linux operating system (Ubuntu and Dhp servers)</a:t>
            </a:r>
          </a:p>
        </p:txBody>
      </p:sp>
      <p:sp>
        <p:nvSpPr>
          <p:cNvPr id="190" name="Rectangle 12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61" name="Content Placeholder 2">
            <a:extLst>
              <a:ext uri="{FF2B5EF4-FFF2-40B4-BE49-F238E27FC236}">
                <a16:creationId xmlns:a16="http://schemas.microsoft.com/office/drawing/2014/main" id="{6DE6C58B-C0D9-4988-A417-887F7EDD1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302591"/>
              </p:ext>
            </p:extLst>
          </p:nvPr>
        </p:nvGraphicFramePr>
        <p:xfrm>
          <a:off x="1286934" y="2324100"/>
          <a:ext cx="9625383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1016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6908">
        <p:fade/>
      </p:transition>
    </mc:Choice>
    <mc:Fallback>
      <p:transition spd="med" advTm="6908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7" y="663388"/>
            <a:ext cx="3083772" cy="2523695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Monitor network bandwidth usage</a:t>
            </a:r>
          </a:p>
        </p:txBody>
      </p:sp>
      <p:pic>
        <p:nvPicPr>
          <p:cNvPr id="4" name="Picture Placeholder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E9AF506-CE78-4977-947F-57B57BE9EB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3" b="12203"/>
          <a:stretch>
            <a:fillRect/>
          </a:stretch>
        </p:blipFill>
        <p:spPr>
          <a:xfrm>
            <a:off x="3884613" y="885825"/>
            <a:ext cx="7523162" cy="5186363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3357977"/>
            <a:ext cx="2758843" cy="2741585"/>
          </a:xfrm>
        </p:spPr>
        <p:txBody>
          <a:bodyPr/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295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96">
        <p:fade/>
      </p:transition>
    </mc:Choice>
    <mc:Fallback>
      <p:transition spd="med" advTm="1596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2A87E-C0E4-4C8D-8828-B1F0C0717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this project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CA511E-9B68-4365-A2CC-36521810F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Understanding and learning commands</a:t>
            </a:r>
          </a:p>
          <a:p>
            <a:r>
              <a:rPr lang="en-US" dirty="0"/>
              <a:t>Troubleshooting where I went wrong to gain proper results</a:t>
            </a:r>
          </a:p>
          <a:p>
            <a:r>
              <a:rPr lang="en-US" dirty="0"/>
              <a:t>Entering a whole new world of technology and the patience to understand it</a:t>
            </a:r>
          </a:p>
          <a:p>
            <a:r>
              <a:rPr lang="en-US" dirty="0"/>
              <a:t>Compiling what I learn every week into a small </a:t>
            </a:r>
            <a:r>
              <a:rPr lang="en-US" dirty="0" err="1"/>
              <a:t>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925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83">
        <p:fade/>
      </p:transition>
    </mc:Choice>
    <mc:Fallback>
      <p:transition spd="med" advTm="1383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4E978-957C-45E4-BF1D-03311A749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 I obtained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DF42C-6741-467C-9F6B-8D7D94D4E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Knowledge in Linux commands</a:t>
            </a:r>
          </a:p>
          <a:p>
            <a:r>
              <a:rPr lang="en-US" dirty="0"/>
              <a:t>Locating, creating, copying, deleting files and directories</a:t>
            </a:r>
          </a:p>
          <a:p>
            <a:r>
              <a:rPr lang="en-US" dirty="0"/>
              <a:t>Shell script</a:t>
            </a:r>
          </a:p>
          <a:p>
            <a:r>
              <a:rPr lang="en-US" dirty="0"/>
              <a:t>Operating a Linux OS</a:t>
            </a:r>
          </a:p>
          <a:p>
            <a:r>
              <a:rPr lang="en-US" dirty="0"/>
              <a:t>Opening </a:t>
            </a:r>
            <a:r>
              <a:rPr lang="en-US" dirty="0" err="1"/>
              <a:t>os</a:t>
            </a:r>
            <a:r>
              <a:rPr lang="en-US" dirty="0"/>
              <a:t> terminals and DHP servers</a:t>
            </a:r>
          </a:p>
          <a:p>
            <a:r>
              <a:rPr lang="en-US" dirty="0"/>
              <a:t>Working on virtual machines</a:t>
            </a:r>
          </a:p>
          <a:p>
            <a:r>
              <a:rPr lang="en-US" dirty="0"/>
              <a:t>Monitoring network and bandwidth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91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312">
        <p:fade/>
      </p:transition>
    </mc:Choice>
    <mc:Fallback>
      <p:transition spd="med" advTm="1312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7B783E-8C3D-4E0B-B190-40CC89DBD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507" y="-3116"/>
            <a:ext cx="7024234" cy="31537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Thank you,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5400" b="0" i="0" kern="1200" dirty="0" err="1">
                <a:solidFill>
                  <a:srgbClr val="EBEBEB"/>
                </a:solidFill>
                <a:latin typeface="+mj-lt"/>
                <a:ea typeface="+mj-ea"/>
                <a:cs typeface="+mj-cs"/>
              </a:rPr>
              <a:t>akennedy@ubuntu</a:t>
            </a: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:~$</a:t>
            </a:r>
            <a:b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Graphic 17" descr="Smiling Face with No Fill">
            <a:extLst>
              <a:ext uri="{FF2B5EF4-FFF2-40B4-BE49-F238E27FC236}">
                <a16:creationId xmlns:a16="http://schemas.microsoft.com/office/drawing/2014/main" id="{511A896C-11E4-4EF4-A451-2236FDF8E9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8503" y="1113063"/>
            <a:ext cx="4628758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4389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28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694268"/>
            <a:ext cx="3553510" cy="54779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Navigate the Linux filesystem tree</a:t>
            </a:r>
          </a:p>
        </p:txBody>
      </p:sp>
      <p:graphicFrame>
        <p:nvGraphicFramePr>
          <p:cNvPr id="10" name="Text Placeholder 6">
            <a:extLst>
              <a:ext uri="{FF2B5EF4-FFF2-40B4-BE49-F238E27FC236}">
                <a16:creationId xmlns:a16="http://schemas.microsoft.com/office/drawing/2014/main" id="{E899CA29-EEB9-4149-ABA8-932E814C6F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783536"/>
              </p:ext>
            </p:extLst>
          </p:nvPr>
        </p:nvGraphicFramePr>
        <p:xfrm>
          <a:off x="6234868" y="1130846"/>
          <a:ext cx="52171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2477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22">
        <p:fade/>
      </p:transition>
    </mc:Choice>
    <mc:Fallback>
      <p:transition spd="med" advTm="8022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directories and files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64D7D6E-9F1F-4BC8-8740-E945091EBE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0" r="31190"/>
          <a:stretch/>
        </p:blipFill>
        <p:spPr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270" y="685805"/>
            <a:ext cx="4974771" cy="55340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74">
        <p:fade/>
      </p:transition>
    </mc:Choice>
    <mc:Fallback>
      <p:transition spd="med" advTm="2474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spcAft>
                <a:spcPts val="1200"/>
              </a:spcAft>
            </a:pPr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Copy and remove directories and files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7E1EE89-5B8B-4014-8FED-CA07109796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r="12008"/>
          <a:stretch/>
        </p:blipFill>
        <p:spPr>
          <a:xfrm>
            <a:off x="5208104" y="932026"/>
            <a:ext cx="6472362" cy="440809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290" y="4532243"/>
            <a:ext cx="3300457" cy="125630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49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50">
        <p:fade/>
      </p:transition>
    </mc:Choice>
    <mc:Fallback>
      <p:transition spd="med" advTm="355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chemeClr val="tx1"/>
                </a:solidFill>
              </a:rPr>
              <a:t>Locate directories and files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A3C991E-9CA9-4E71-8998-B813141862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7" b="12835"/>
          <a:stretch/>
        </p:blipFill>
        <p:spPr>
          <a:xfrm>
            <a:off x="637691" y="2010968"/>
            <a:ext cx="6212061" cy="349428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321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35">
        <p:fade/>
      </p:transition>
    </mc:Choice>
    <mc:Fallback>
      <p:transition spd="med" advTm="30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619"/>
            <a:ext cx="4905401" cy="40421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a shell script</a:t>
            </a:r>
          </a:p>
        </p:txBody>
      </p:sp>
      <p:graphicFrame>
        <p:nvGraphicFramePr>
          <p:cNvPr id="9" name="Text Placeholder 6">
            <a:extLst>
              <a:ext uri="{FF2B5EF4-FFF2-40B4-BE49-F238E27FC236}">
                <a16:creationId xmlns:a16="http://schemas.microsoft.com/office/drawing/2014/main" id="{99EE474D-F3A1-4BF3-919B-07AB79A549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8241480"/>
              </p:ext>
            </p:extLst>
          </p:nvPr>
        </p:nvGraphicFramePr>
        <p:xfrm>
          <a:off x="6477270" y="1130846"/>
          <a:ext cx="497477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767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75">
        <p:fade/>
      </p:transition>
    </mc:Choice>
    <mc:Fallback>
      <p:transition spd="med" advTm="1575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18457"/>
            <a:ext cx="3322317" cy="297587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Change script file permissions</a:t>
            </a:r>
          </a:p>
        </p:txBody>
      </p:sp>
      <p:pic>
        <p:nvPicPr>
          <p:cNvPr id="4" name="Picture Placeholder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0AA9CE1-9B38-4F43-A731-CBA843C003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3" r="2295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1248" y="3948158"/>
            <a:ext cx="3322316" cy="1692066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38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3635">
        <p:fade/>
      </p:transition>
    </mc:Choice>
    <mc:Fallback>
      <p:transition spd="med" advTm="3635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1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Rectangle 15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Set the PATH variable</a:t>
            </a:r>
          </a:p>
        </p:txBody>
      </p:sp>
      <p:pic>
        <p:nvPicPr>
          <p:cNvPr id="4" name="Picture Placeholder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9CB056B-ACBA-42BA-8CCE-76AA3788F4B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3" b="7640"/>
          <a:stretch/>
        </p:blipFill>
        <p:spPr>
          <a:xfrm>
            <a:off x="1109763" y="1607495"/>
            <a:ext cx="6470907" cy="363989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5046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2917">
        <p:fade/>
      </p:transition>
    </mc:Choice>
    <mc:Fallback>
      <p:transition spd="med" advTm="29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s xmlns="f681fcbd-d5a2-4336-a092-82e7af704741" xsi:nil="true"/>
    <_ip_UnifiedCompliancePolicyUIAction xmlns="http://schemas.microsoft.com/sharepoint/v3" xsi:nil="true"/>
    <MigrationWizIdDocumentLibraryPermissions xmlns="f681fcbd-d5a2-4336-a092-82e7af704741" xsi:nil="true"/>
    <MigrationWizIdPermissionLevels xmlns="f681fcbd-d5a2-4336-a092-82e7af704741" xsi:nil="true"/>
    <MigrationWizId xmlns="f681fcbd-d5a2-4336-a092-82e7af704741" xsi:nil="true"/>
    <_ip_UnifiedCompliancePolicyProperties xmlns="http://schemas.microsoft.com/sharepoint/v3" xsi:nil="true"/>
    <MigrationWizIdSecurityGroups xmlns="f681fcbd-d5a2-4336-a092-82e7af70474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FF29DAF2B2474CAA0976D75413A80B" ma:contentTypeVersion="20" ma:contentTypeDescription="Create a new document." ma:contentTypeScope="" ma:versionID="f1a4acc4b85180fe6975a37171a89f22">
  <xsd:schema xmlns:xsd="http://www.w3.org/2001/XMLSchema" xmlns:xs="http://www.w3.org/2001/XMLSchema" xmlns:p="http://schemas.microsoft.com/office/2006/metadata/properties" xmlns:ns1="http://schemas.microsoft.com/sharepoint/v3" xmlns:ns3="f681fcbd-d5a2-4336-a092-82e7af704741" xmlns:ns4="c9140fa4-d231-4bf2-8e30-bda3cfa5fa06" targetNamespace="http://schemas.microsoft.com/office/2006/metadata/properties" ma:root="true" ma:fieldsID="d88427010be71365af5c7bdb809d71bb" ns1:_="" ns3:_="" ns4:_="">
    <xsd:import namespace="http://schemas.microsoft.com/sharepoint/v3"/>
    <xsd:import namespace="f681fcbd-d5a2-4336-a092-82e7af704741"/>
    <xsd:import namespace="c9140fa4-d231-4bf2-8e30-bda3cfa5fa06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1fcbd-d5a2-4336-a092-82e7af70474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40fa4-d231-4bf2-8e30-bda3cfa5fa0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9C8190-CE04-4B04-BDD3-98C89D360309}">
  <ds:schemaRefs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f681fcbd-d5a2-4336-a092-82e7af704741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c9140fa4-d231-4bf2-8e30-bda3cfa5fa06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6553AF5-258F-41BE-BCB0-58C2BB724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81fcbd-d5a2-4336-a092-82e7af704741"/>
    <ds:schemaRef ds:uri="c9140fa4-d231-4bf2-8e30-bda3cfa5fa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76A087-F172-46B9-A2DB-782D42C9C2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2603</TotalTime>
  <Words>812</Words>
  <Application>Microsoft Office PowerPoint</Application>
  <PresentationFormat>Widescreen</PresentationFormat>
  <Paragraphs>118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 Boardroom</vt:lpstr>
      <vt:lpstr>CEIS 106 Introduction to Operating Systems</vt:lpstr>
      <vt:lpstr>Learning the Linux operating system (Ubuntu and Dhp servers)</vt:lpstr>
      <vt:lpstr>Navigate the Linux filesystem tree</vt:lpstr>
      <vt:lpstr>Create directories and files</vt:lpstr>
      <vt:lpstr>Copy and remove directories and files</vt:lpstr>
      <vt:lpstr>Locate directories and files</vt:lpstr>
      <vt:lpstr>Create a shell script</vt:lpstr>
      <vt:lpstr>Change script file permissions</vt:lpstr>
      <vt:lpstr>Set the PATH variable</vt:lpstr>
      <vt:lpstr>Make the PATH variable permanent</vt:lpstr>
      <vt:lpstr>Add users and groups in CLI</vt:lpstr>
      <vt:lpstr>Test user and group settings</vt:lpstr>
      <vt:lpstr>Add users in GUI</vt:lpstr>
      <vt:lpstr>Remove users and groups</vt:lpstr>
      <vt:lpstr>Discover host IP configurations</vt:lpstr>
      <vt:lpstr>Manage network interfaces</vt:lpstr>
      <vt:lpstr>Use network utilities</vt:lpstr>
      <vt:lpstr>Monitor Linux processes</vt:lpstr>
      <vt:lpstr>Monitor user activities</vt:lpstr>
      <vt:lpstr>Monitor network bandwidth usage</vt:lpstr>
      <vt:lpstr>Challenges in this project</vt:lpstr>
      <vt:lpstr>Career skills I obtained</vt:lpstr>
      <vt:lpstr>Thank you, akennedy@ubuntu:~$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1</dc:title>
  <dc:creator>William Sullivan</dc:creator>
  <cp:lastModifiedBy>Ashley Kennedy</cp:lastModifiedBy>
  <cp:revision>69</cp:revision>
  <dcterms:created xsi:type="dcterms:W3CDTF">2018-12-20T22:43:36Z</dcterms:created>
  <dcterms:modified xsi:type="dcterms:W3CDTF">2021-10-23T03:12:11Z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0x01010007FF29DAF2B2474CAA0976D75413A80B</vt:lpwstr>
  </property>
</Properties>
</file>